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Lst>
  <p:sldSz cy="5143500" cx="9144000"/>
  <p:notesSz cx="6858000" cy="9144000"/>
  <p:embeddedFontLst>
    <p:embeddedFont>
      <p:font typeface="Proxima Nova"/>
      <p:regular r:id="rId56"/>
      <p:bold r:id="rId57"/>
      <p:italic r:id="rId58"/>
      <p:boldItalic r:id="rId59"/>
    </p:embeddedFont>
    <p:embeddedFont>
      <p:font typeface="Roboto Medium"/>
      <p:regular r:id="rId60"/>
      <p:bold r:id="rId61"/>
      <p:italic r:id="rId62"/>
      <p:boldItalic r:id="rId63"/>
    </p:embeddedFont>
    <p:embeddedFont>
      <p:font typeface="Amatic SC"/>
      <p:regular r:id="rId64"/>
      <p:bold r:id="rId65"/>
    </p:embeddedFont>
    <p:embeddedFont>
      <p:font typeface="Anaheim"/>
      <p:regular r:id="rId66"/>
    </p:embeddedFont>
    <p:embeddedFont>
      <p:font typeface="Barlow Condensed ExtraBold"/>
      <p:bold r:id="rId67"/>
      <p:boldItalic r:id="rId68"/>
    </p:embeddedFont>
    <p:embeddedFont>
      <p:font typeface="Proxima Nova Semibold"/>
      <p:regular r:id="rId69"/>
      <p:bold r:id="rId70"/>
      <p:boldItalic r:id="rId71"/>
    </p:embeddedFont>
    <p:embeddedFont>
      <p:font typeface="Overpass Mono"/>
      <p:regular r:id="rId72"/>
      <p:bold r:id="rId73"/>
    </p:embeddedFont>
    <p:embeddedFont>
      <p:font typeface="Barlow"/>
      <p:regular r:id="rId74"/>
      <p:bold r:id="rId75"/>
      <p:italic r:id="rId76"/>
      <p:boldItalic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E62D337-063C-4923-BB15-E469D15A9D93}">
  <a:tblStyle styleId="{3E62D337-063C-4923-BB15-E469D15A9D93}"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CE7B18F-5F84-4713-AA77-B9D483EA78EF}"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OverpassMono-bold.fntdata"/><Relationship Id="rId72" Type="http://schemas.openxmlformats.org/officeDocument/2006/relationships/font" Target="fonts/OverpassMono-regular.fntdata"/><Relationship Id="rId31" Type="http://schemas.openxmlformats.org/officeDocument/2006/relationships/slide" Target="slides/slide25.xml"/><Relationship Id="rId75" Type="http://schemas.openxmlformats.org/officeDocument/2006/relationships/font" Target="fonts/Barlow-bold.fntdata"/><Relationship Id="rId30" Type="http://schemas.openxmlformats.org/officeDocument/2006/relationships/slide" Target="slides/slide24.xml"/><Relationship Id="rId74" Type="http://schemas.openxmlformats.org/officeDocument/2006/relationships/font" Target="fonts/Barlow-regular.fntdata"/><Relationship Id="rId33" Type="http://schemas.openxmlformats.org/officeDocument/2006/relationships/slide" Target="slides/slide27.xml"/><Relationship Id="rId77" Type="http://schemas.openxmlformats.org/officeDocument/2006/relationships/font" Target="fonts/Barlow-boldItalic.fntdata"/><Relationship Id="rId32" Type="http://schemas.openxmlformats.org/officeDocument/2006/relationships/slide" Target="slides/slide26.xml"/><Relationship Id="rId76" Type="http://schemas.openxmlformats.org/officeDocument/2006/relationships/font" Target="fonts/Barlow-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ProximaNovaSemibold-boldItalic.fntdata"/><Relationship Id="rId70" Type="http://schemas.openxmlformats.org/officeDocument/2006/relationships/font" Target="fonts/ProximaNovaSemibold-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italic.fntdata"/><Relationship Id="rId61" Type="http://schemas.openxmlformats.org/officeDocument/2006/relationships/font" Target="fonts/RobotoMedium-bold.fntdata"/><Relationship Id="rId20" Type="http://schemas.openxmlformats.org/officeDocument/2006/relationships/slide" Target="slides/slide14.xml"/><Relationship Id="rId64" Type="http://schemas.openxmlformats.org/officeDocument/2006/relationships/font" Target="fonts/AmaticSC-regular.fntdata"/><Relationship Id="rId63" Type="http://schemas.openxmlformats.org/officeDocument/2006/relationships/font" Target="fonts/RobotoMedium-boldItalic.fntdata"/><Relationship Id="rId22" Type="http://schemas.openxmlformats.org/officeDocument/2006/relationships/slide" Target="slides/slide16.xml"/><Relationship Id="rId66" Type="http://schemas.openxmlformats.org/officeDocument/2006/relationships/font" Target="fonts/Anaheim-regular.fntdata"/><Relationship Id="rId21" Type="http://schemas.openxmlformats.org/officeDocument/2006/relationships/slide" Target="slides/slide15.xml"/><Relationship Id="rId65" Type="http://schemas.openxmlformats.org/officeDocument/2006/relationships/font" Target="fonts/AmaticSC-bold.fntdata"/><Relationship Id="rId24" Type="http://schemas.openxmlformats.org/officeDocument/2006/relationships/slide" Target="slides/slide18.xml"/><Relationship Id="rId68" Type="http://schemas.openxmlformats.org/officeDocument/2006/relationships/font" Target="fonts/BarlowCondensedExtraBold-boldItalic.fntdata"/><Relationship Id="rId23" Type="http://schemas.openxmlformats.org/officeDocument/2006/relationships/slide" Target="slides/slide17.xml"/><Relationship Id="rId67" Type="http://schemas.openxmlformats.org/officeDocument/2006/relationships/font" Target="fonts/BarlowCondensedExtraBold-bold.fntdata"/><Relationship Id="rId60" Type="http://schemas.openxmlformats.org/officeDocument/2006/relationships/font" Target="fonts/RobotoMedium-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font" Target="fonts/ProximaNova-bold.fntdata"/><Relationship Id="rId12" Type="http://schemas.openxmlformats.org/officeDocument/2006/relationships/slide" Target="slides/slide6.xml"/><Relationship Id="rId56" Type="http://schemas.openxmlformats.org/officeDocument/2006/relationships/font" Target="fonts/ProximaNova-regular.fntdata"/><Relationship Id="rId15" Type="http://schemas.openxmlformats.org/officeDocument/2006/relationships/slide" Target="slides/slide9.xml"/><Relationship Id="rId59" Type="http://schemas.openxmlformats.org/officeDocument/2006/relationships/font" Target="fonts/ProximaNova-boldItalic.fntdata"/><Relationship Id="rId14" Type="http://schemas.openxmlformats.org/officeDocument/2006/relationships/slide" Target="slides/slide8.xml"/><Relationship Id="rId58"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gif>
</file>

<file path=ppt/media/image12.gif>
</file>

<file path=ppt/media/image13.gif>
</file>

<file path=ppt/media/image14.jpg>
</file>

<file path=ppt/media/image15.gif>
</file>

<file path=ppt/media/image16.gif>
</file>

<file path=ppt/media/image17.png>
</file>

<file path=ppt/media/image2.png>
</file>

<file path=ppt/media/image3.jp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8de203a353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8de203a353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8b3994a781_0_25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8b3994a781_0_25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8d4cbd36da_4_31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8d4cbd36da_4_31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822dda0a4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822dda0a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822dda0a4d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822dda0a4d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8b2f66a28e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8b2f66a28e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8dec9ae14f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8dec9ae14f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ecf9c8383a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ecf9c8383a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8b872573b1_0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8b872573b1_0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8b2f66a28e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8b2f66a28e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8b872573b1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8b872573b1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8d4cbd36da_4_31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8d4cbd36da_4_31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8d4cbd36da_4_31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8d4cbd36da_4_31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8d4cbd36da_4_31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8d4cbd36da_4_31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8d4cbd36da_4_31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8d4cbd36da_4_31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8d4cbd36da_4_3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8d4cbd36da_4_3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8b34d0e6d4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8b34d0e6d4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8b3994a781_0_9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8b3994a781_0_9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8de203a35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 name="Google Shape;892;g8de203a35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8b3994a781_0_10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8b3994a781_0_1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8b3994a781_0_1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8b3994a781_0_1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8b9fd0675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8b9fd0675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8d4cbd36da_4_31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8d4cbd36da_4_31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8b3994a781_0_25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8b3994a781_0_25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8dec9ae14f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8dec9ae14f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8d4cbd36da_4_15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8d4cbd36da_4_15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8d4cbd36da_4_15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8d4cbd36da_4_15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g8d4cbd36da_4_15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 name="Google Shape;1015;g8d4cbd36da_4_15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8d4cbd36da_4_15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8d4cbd36da_4_15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6" name="Shape 1366"/>
        <p:cNvGrpSpPr/>
        <p:nvPr/>
      </p:nvGrpSpPr>
      <p:grpSpPr>
        <a:xfrm>
          <a:off x="0" y="0"/>
          <a:ext cx="0" cy="0"/>
          <a:chOff x="0" y="0"/>
          <a:chExt cx="0" cy="0"/>
        </a:xfrm>
      </p:grpSpPr>
      <p:sp>
        <p:nvSpPr>
          <p:cNvPr id="1367" name="Google Shape;1367;g8d4cbd36da_4_15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8" name="Google Shape;1368;g8d4cbd36da_4_15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3" name="Shape 4153"/>
        <p:cNvGrpSpPr/>
        <p:nvPr/>
      </p:nvGrpSpPr>
      <p:grpSpPr>
        <a:xfrm>
          <a:off x="0" y="0"/>
          <a:ext cx="0" cy="0"/>
          <a:chOff x="0" y="0"/>
          <a:chExt cx="0" cy="0"/>
        </a:xfrm>
      </p:grpSpPr>
      <p:sp>
        <p:nvSpPr>
          <p:cNvPr id="4154" name="Google Shape;4154;g8d4cbd36da_4_18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5" name="Google Shape;4155;g8d4cbd36da_4_18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2" name="Shape 4572"/>
        <p:cNvGrpSpPr/>
        <p:nvPr/>
      </p:nvGrpSpPr>
      <p:grpSpPr>
        <a:xfrm>
          <a:off x="0" y="0"/>
          <a:ext cx="0" cy="0"/>
          <a:chOff x="0" y="0"/>
          <a:chExt cx="0" cy="0"/>
        </a:xfrm>
      </p:grpSpPr>
      <p:sp>
        <p:nvSpPr>
          <p:cNvPr id="4573" name="Google Shape;4573;g8d4cbd36da_4_18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4" name="Google Shape;4574;g8d4cbd36da_4_18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ecf9c8383a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ecf9c8383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2" name="Shape 4742"/>
        <p:cNvGrpSpPr/>
        <p:nvPr/>
      </p:nvGrpSpPr>
      <p:grpSpPr>
        <a:xfrm>
          <a:off x="0" y="0"/>
          <a:ext cx="0" cy="0"/>
          <a:chOff x="0" y="0"/>
          <a:chExt cx="0" cy="0"/>
        </a:xfrm>
      </p:grpSpPr>
      <p:sp>
        <p:nvSpPr>
          <p:cNvPr id="4743" name="Google Shape;4743;g8d4cbd36da_4_19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4" name="Google Shape;4744;g8d4cbd36da_4_19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7" name="Shape 5147"/>
        <p:cNvGrpSpPr/>
        <p:nvPr/>
      </p:nvGrpSpPr>
      <p:grpSpPr>
        <a:xfrm>
          <a:off x="0" y="0"/>
          <a:ext cx="0" cy="0"/>
          <a:chOff x="0" y="0"/>
          <a:chExt cx="0" cy="0"/>
        </a:xfrm>
      </p:grpSpPr>
      <p:sp>
        <p:nvSpPr>
          <p:cNvPr id="5148" name="Google Shape;5148;g8d4cbd36da_4_19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9" name="Google Shape;5149;g8d4cbd36da_4_19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7" name="Shape 5527"/>
        <p:cNvGrpSpPr/>
        <p:nvPr/>
      </p:nvGrpSpPr>
      <p:grpSpPr>
        <a:xfrm>
          <a:off x="0" y="0"/>
          <a:ext cx="0" cy="0"/>
          <a:chOff x="0" y="0"/>
          <a:chExt cx="0" cy="0"/>
        </a:xfrm>
      </p:grpSpPr>
      <p:sp>
        <p:nvSpPr>
          <p:cNvPr id="5528" name="Google Shape;5528;g8d4cbd36da_4_199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9" name="Google Shape;5529;g8d4cbd36da_4_19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5" name="Shape 6295"/>
        <p:cNvGrpSpPr/>
        <p:nvPr/>
      </p:nvGrpSpPr>
      <p:grpSpPr>
        <a:xfrm>
          <a:off x="0" y="0"/>
          <a:ext cx="0" cy="0"/>
          <a:chOff x="0" y="0"/>
          <a:chExt cx="0" cy="0"/>
        </a:xfrm>
      </p:grpSpPr>
      <p:sp>
        <p:nvSpPr>
          <p:cNvPr id="6296" name="Google Shape;6296;g8d4cbd36da_4_20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7" name="Google Shape;6297;g8d4cbd36da_4_20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2" name="Shape 7702"/>
        <p:cNvGrpSpPr/>
        <p:nvPr/>
      </p:nvGrpSpPr>
      <p:grpSpPr>
        <a:xfrm>
          <a:off x="0" y="0"/>
          <a:ext cx="0" cy="0"/>
          <a:chOff x="0" y="0"/>
          <a:chExt cx="0" cy="0"/>
        </a:xfrm>
      </p:grpSpPr>
      <p:sp>
        <p:nvSpPr>
          <p:cNvPr id="7703" name="Google Shape;7703;g8d4cbd36da_4_220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4" name="Google Shape;7704;g8d4cbd36da_4_220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6" name="Shape 10096"/>
        <p:cNvGrpSpPr/>
        <p:nvPr/>
      </p:nvGrpSpPr>
      <p:grpSpPr>
        <a:xfrm>
          <a:off x="0" y="0"/>
          <a:ext cx="0" cy="0"/>
          <a:chOff x="0" y="0"/>
          <a:chExt cx="0" cy="0"/>
        </a:xfrm>
      </p:grpSpPr>
      <p:sp>
        <p:nvSpPr>
          <p:cNvPr id="10097" name="Google Shape;10097;g8d4cbd36da_4_24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8" name="Google Shape;10098;g8d4cbd36da_4_24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10" name="Shape 12110"/>
        <p:cNvGrpSpPr/>
        <p:nvPr/>
      </p:nvGrpSpPr>
      <p:grpSpPr>
        <a:xfrm>
          <a:off x="0" y="0"/>
          <a:ext cx="0" cy="0"/>
          <a:chOff x="0" y="0"/>
          <a:chExt cx="0" cy="0"/>
        </a:xfrm>
      </p:grpSpPr>
      <p:sp>
        <p:nvSpPr>
          <p:cNvPr id="12111" name="Google Shape;12111;g8d4cbd36da_4_26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2" name="Google Shape;12112;g8d4cbd36da_4_26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6" name="Shape 13746"/>
        <p:cNvGrpSpPr/>
        <p:nvPr/>
      </p:nvGrpSpPr>
      <p:grpSpPr>
        <a:xfrm>
          <a:off x="0" y="0"/>
          <a:ext cx="0" cy="0"/>
          <a:chOff x="0" y="0"/>
          <a:chExt cx="0" cy="0"/>
        </a:xfrm>
      </p:grpSpPr>
      <p:sp>
        <p:nvSpPr>
          <p:cNvPr id="13747" name="Google Shape;13747;g8d4cbd36da_4_28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48" name="Google Shape;13748;g8d4cbd36da_4_28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88" name="Shape 14788"/>
        <p:cNvGrpSpPr/>
        <p:nvPr/>
      </p:nvGrpSpPr>
      <p:grpSpPr>
        <a:xfrm>
          <a:off x="0" y="0"/>
          <a:ext cx="0" cy="0"/>
          <a:chOff x="0" y="0"/>
          <a:chExt cx="0" cy="0"/>
        </a:xfrm>
      </p:grpSpPr>
      <p:sp>
        <p:nvSpPr>
          <p:cNvPr id="14789" name="Google Shape;14789;g8d4cbd36da_4_29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90" name="Google Shape;14790;g8d4cbd36da_4_29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26" name="Shape 16426"/>
        <p:cNvGrpSpPr/>
        <p:nvPr/>
      </p:nvGrpSpPr>
      <p:grpSpPr>
        <a:xfrm>
          <a:off x="0" y="0"/>
          <a:ext cx="0" cy="0"/>
          <a:chOff x="0" y="0"/>
          <a:chExt cx="0" cy="0"/>
        </a:xfrm>
      </p:grpSpPr>
      <p:sp>
        <p:nvSpPr>
          <p:cNvPr id="16427" name="Google Shape;16427;g8d4cbd36da_4_30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28" name="Google Shape;16428;g8d4cbd36da_4_30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ecf9c8383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ecf9c8383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8d4cbd36da_4_31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8d4cbd36da_4_31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8b34d0e6d4_5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8b34d0e6d4_5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8b872573b1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8b872573b1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ecf9c8383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ecf9c8383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2"/>
          <p:cNvSpPr/>
          <p:nvPr/>
        </p:nvSpPr>
        <p:spPr>
          <a:xfrm>
            <a:off x="1962382" y="0"/>
            <a:ext cx="2721868" cy="387420"/>
          </a:xfrm>
          <a:custGeom>
            <a:rect b="b" l="l" r="r" t="t"/>
            <a:pathLst>
              <a:path extrusionOk="0" h="5657" w="39744">
                <a:moveTo>
                  <a:pt x="1" y="1"/>
                </a:moveTo>
                <a:lnTo>
                  <a:pt x="1" y="5656"/>
                </a:lnTo>
                <a:lnTo>
                  <a:pt x="39744" y="5656"/>
                </a:lnTo>
                <a:lnTo>
                  <a:pt x="397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873813" y="0"/>
            <a:ext cx="664647" cy="387420"/>
          </a:xfrm>
          <a:custGeom>
            <a:rect b="b" l="l" r="r" t="t"/>
            <a:pathLst>
              <a:path extrusionOk="0" h="5657" w="9705">
                <a:moveTo>
                  <a:pt x="1" y="1"/>
                </a:moveTo>
                <a:lnTo>
                  <a:pt x="1" y="5656"/>
                </a:lnTo>
                <a:lnTo>
                  <a:pt x="9704" y="5656"/>
                </a:lnTo>
                <a:lnTo>
                  <a:pt x="9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1049134" y="938616"/>
            <a:ext cx="212098" cy="385776"/>
          </a:xfrm>
          <a:custGeom>
            <a:rect b="b" l="l" r="r" t="t"/>
            <a:pathLst>
              <a:path extrusionOk="0" h="5633" w="3097">
                <a:moveTo>
                  <a:pt x="2239" y="1"/>
                </a:moveTo>
                <a:lnTo>
                  <a:pt x="1" y="5275"/>
                </a:lnTo>
                <a:lnTo>
                  <a:pt x="846" y="5633"/>
                </a:lnTo>
                <a:lnTo>
                  <a:pt x="3096" y="370"/>
                </a:lnTo>
                <a:lnTo>
                  <a:pt x="22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873813" y="1008745"/>
            <a:ext cx="167240" cy="245519"/>
          </a:xfrm>
          <a:custGeom>
            <a:rect b="b" l="l" r="r" t="t"/>
            <a:pathLst>
              <a:path extrusionOk="0" h="3585" w="2442">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268492" y="1008745"/>
            <a:ext cx="168062" cy="245519"/>
          </a:xfrm>
          <a:custGeom>
            <a:rect b="b" l="l" r="r" t="t"/>
            <a:pathLst>
              <a:path extrusionOk="0" h="3585" w="2454">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3516020" y="4983597"/>
            <a:ext cx="1054395" cy="159912"/>
          </a:xfrm>
          <a:custGeom>
            <a:rect b="b" l="l" r="r" t="t"/>
            <a:pathLst>
              <a:path extrusionOk="0" h="2335" w="15396">
                <a:moveTo>
                  <a:pt x="1" y="1"/>
                </a:moveTo>
                <a:lnTo>
                  <a:pt x="1" y="2335"/>
                </a:lnTo>
                <a:lnTo>
                  <a:pt x="15395" y="2335"/>
                </a:lnTo>
                <a:lnTo>
                  <a:pt x="15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1160341" y="4983597"/>
            <a:ext cx="2152689" cy="159912"/>
          </a:xfrm>
          <a:custGeom>
            <a:rect b="b" l="l" r="r" t="t"/>
            <a:pathLst>
              <a:path extrusionOk="0" h="2335" w="31433">
                <a:moveTo>
                  <a:pt x="0" y="1"/>
                </a:moveTo>
                <a:lnTo>
                  <a:pt x="0" y="2335"/>
                </a:lnTo>
                <a:lnTo>
                  <a:pt x="31433" y="2335"/>
                </a:lnTo>
                <a:lnTo>
                  <a:pt x="314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805333" y="4452017"/>
            <a:ext cx="3750923" cy="160666"/>
          </a:xfrm>
          <a:custGeom>
            <a:rect b="b" l="l" r="r" t="t"/>
            <a:pathLst>
              <a:path extrusionOk="0" h="2346" w="54770">
                <a:moveTo>
                  <a:pt x="0" y="0"/>
                </a:moveTo>
                <a:lnTo>
                  <a:pt x="0" y="2346"/>
                </a:lnTo>
                <a:lnTo>
                  <a:pt x="54769" y="2346"/>
                </a:lnTo>
                <a:lnTo>
                  <a:pt x="547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0" y="4452017"/>
            <a:ext cx="1490645" cy="160666"/>
          </a:xfrm>
          <a:custGeom>
            <a:rect b="b" l="l" r="r" t="t"/>
            <a:pathLst>
              <a:path extrusionOk="0" h="2346" w="21766">
                <a:moveTo>
                  <a:pt x="1" y="0"/>
                </a:moveTo>
                <a:lnTo>
                  <a:pt x="1" y="2346"/>
                </a:lnTo>
                <a:lnTo>
                  <a:pt x="21765" y="2346"/>
                </a:lnTo>
                <a:lnTo>
                  <a:pt x="217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96093" y="4717807"/>
            <a:ext cx="3218453" cy="160734"/>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0" y="4717807"/>
            <a:ext cx="364546" cy="160734"/>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0" y="4983597"/>
            <a:ext cx="828532" cy="159912"/>
          </a:xfrm>
          <a:custGeom>
            <a:rect b="b" l="l" r="r" t="t"/>
            <a:pathLst>
              <a:path extrusionOk="0" h="2335" w="12098">
                <a:moveTo>
                  <a:pt x="1" y="1"/>
                </a:moveTo>
                <a:lnTo>
                  <a:pt x="1" y="2335"/>
                </a:lnTo>
                <a:lnTo>
                  <a:pt x="12098" y="2335"/>
                </a:lnTo>
                <a:lnTo>
                  <a:pt x="12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lvl1pPr lvl="0" rtl="0">
              <a:lnSpc>
                <a:spcPct val="80000"/>
              </a:lnSpc>
              <a:spcBef>
                <a:spcPts val="0"/>
              </a:spcBef>
              <a:spcAft>
                <a:spcPts val="0"/>
              </a:spcAft>
              <a:buSzPts val="7400"/>
              <a:buNone/>
              <a:defRPr sz="7400"/>
            </a:lvl1pPr>
            <a:lvl2pPr lvl="1" rtl="0" algn="ctr">
              <a:spcBef>
                <a:spcPts val="0"/>
              </a:spcBef>
              <a:spcAft>
                <a:spcPts val="0"/>
              </a:spcAft>
              <a:buSzPts val="6100"/>
              <a:buNone/>
              <a:defRPr sz="6100"/>
            </a:lvl2pPr>
            <a:lvl3pPr lvl="2" rtl="0" algn="ctr">
              <a:spcBef>
                <a:spcPts val="0"/>
              </a:spcBef>
              <a:spcAft>
                <a:spcPts val="0"/>
              </a:spcAft>
              <a:buSzPts val="6100"/>
              <a:buNone/>
              <a:defRPr sz="6100"/>
            </a:lvl3pPr>
            <a:lvl4pPr lvl="3" rtl="0" algn="ctr">
              <a:spcBef>
                <a:spcPts val="0"/>
              </a:spcBef>
              <a:spcAft>
                <a:spcPts val="0"/>
              </a:spcAft>
              <a:buSzPts val="6100"/>
              <a:buNone/>
              <a:defRPr sz="6100"/>
            </a:lvl4pPr>
            <a:lvl5pPr lvl="4" rtl="0" algn="ctr">
              <a:spcBef>
                <a:spcPts val="0"/>
              </a:spcBef>
              <a:spcAft>
                <a:spcPts val="0"/>
              </a:spcAft>
              <a:buSzPts val="6100"/>
              <a:buNone/>
              <a:defRPr sz="6100"/>
            </a:lvl5pPr>
            <a:lvl6pPr lvl="5" rtl="0" algn="ctr">
              <a:spcBef>
                <a:spcPts val="0"/>
              </a:spcBef>
              <a:spcAft>
                <a:spcPts val="0"/>
              </a:spcAft>
              <a:buSzPts val="6100"/>
              <a:buNone/>
              <a:defRPr sz="6100"/>
            </a:lvl6pPr>
            <a:lvl7pPr lvl="6" rtl="0" algn="ctr">
              <a:spcBef>
                <a:spcPts val="0"/>
              </a:spcBef>
              <a:spcAft>
                <a:spcPts val="0"/>
              </a:spcAft>
              <a:buSzPts val="6100"/>
              <a:buNone/>
              <a:defRPr sz="6100"/>
            </a:lvl7pPr>
            <a:lvl8pPr lvl="7" rtl="0" algn="ctr">
              <a:spcBef>
                <a:spcPts val="0"/>
              </a:spcBef>
              <a:spcAft>
                <a:spcPts val="0"/>
              </a:spcAft>
              <a:buSzPts val="6100"/>
              <a:buNone/>
              <a:defRPr sz="6100"/>
            </a:lvl8pPr>
            <a:lvl9pPr lvl="8" rtl="0" algn="ctr">
              <a:spcBef>
                <a:spcPts val="0"/>
              </a:spcBef>
              <a:spcAft>
                <a:spcPts val="0"/>
              </a:spcAft>
              <a:buSzPts val="6100"/>
              <a:buNone/>
              <a:defRPr sz="6100"/>
            </a:lvl9pPr>
          </a:lstStyle>
          <a:p/>
        </p:txBody>
      </p:sp>
      <p:sp>
        <p:nvSpPr>
          <p:cNvPr id="50" name="Google Shape;50;p2"/>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2100"/>
              <a:buNone/>
              <a:defRPr sz="21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ota al pie">
  <p:cSld name="CAPTION_ONLY_1">
    <p:spTree>
      <p:nvGrpSpPr>
        <p:cNvPr id="139" name="Shape 139"/>
        <p:cNvGrpSpPr/>
        <p:nvPr/>
      </p:nvGrpSpPr>
      <p:grpSpPr>
        <a:xfrm>
          <a:off x="0" y="0"/>
          <a:ext cx="0" cy="0"/>
          <a:chOff x="0" y="0"/>
          <a:chExt cx="0" cy="0"/>
        </a:xfrm>
      </p:grpSpPr>
      <p:sp>
        <p:nvSpPr>
          <p:cNvPr id="140" name="Google Shape;140;p11"/>
          <p:cNvSpPr/>
          <p:nvPr/>
        </p:nvSpPr>
        <p:spPr>
          <a:xfrm>
            <a:off x="7928639" y="1"/>
            <a:ext cx="1215355" cy="402011"/>
          </a:xfrm>
          <a:custGeom>
            <a:rect b="b" l="l" r="r" t="t"/>
            <a:pathLst>
              <a:path extrusionOk="0" h="5002" w="15122">
                <a:moveTo>
                  <a:pt x="0" y="1"/>
                </a:moveTo>
                <a:lnTo>
                  <a:pt x="0" y="5001"/>
                </a:lnTo>
                <a:lnTo>
                  <a:pt x="15121" y="5001"/>
                </a:lnTo>
                <a:lnTo>
                  <a:pt x="15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1"/>
          <p:cNvSpPr/>
          <p:nvPr/>
        </p:nvSpPr>
        <p:spPr>
          <a:xfrm>
            <a:off x="3511525" y="783700"/>
            <a:ext cx="5632410" cy="2353867"/>
          </a:xfrm>
          <a:custGeom>
            <a:rect b="b" l="l" r="r" t="t"/>
            <a:pathLst>
              <a:path extrusionOk="0" h="27529" w="70081">
                <a:moveTo>
                  <a:pt x="0" y="1"/>
                </a:moveTo>
                <a:lnTo>
                  <a:pt x="0" y="27528"/>
                </a:lnTo>
                <a:lnTo>
                  <a:pt x="70080" y="27528"/>
                </a:lnTo>
                <a:lnTo>
                  <a:pt x="70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
        <p:nvSpPr>
          <p:cNvPr id="143" name="Google Shape;143;p11"/>
          <p:cNvSpPr/>
          <p:nvPr/>
        </p:nvSpPr>
        <p:spPr>
          <a:xfrm>
            <a:off x="5865073" y="3429550"/>
            <a:ext cx="1215342" cy="259665"/>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a:off x="8018936" y="3429550"/>
            <a:ext cx="1124989" cy="259686"/>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a:off x="7083824" y="3429550"/>
            <a:ext cx="259727" cy="259665"/>
          </a:xfrm>
          <a:custGeom>
            <a:rect b="b" l="l" r="r" t="t"/>
            <a:pathLst>
              <a:path extrusionOk="0" h="8298" w="8298">
                <a:moveTo>
                  <a:pt x="0" y="1"/>
                </a:moveTo>
                <a:lnTo>
                  <a:pt x="0" y="8297"/>
                </a:lnTo>
                <a:lnTo>
                  <a:pt x="8297" y="8297"/>
                </a:lnTo>
                <a:lnTo>
                  <a:pt x="82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a:off x="7496607" y="3429550"/>
            <a:ext cx="259707" cy="259686"/>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7" name="Shape 147"/>
        <p:cNvGrpSpPr/>
        <p:nvPr/>
      </p:nvGrpSpPr>
      <p:grpSpPr>
        <a:xfrm>
          <a:off x="0" y="0"/>
          <a:ext cx="0" cy="0"/>
          <a:chOff x="0" y="0"/>
          <a:chExt cx="0" cy="0"/>
        </a:xfrm>
      </p:grpSpPr>
      <p:sp>
        <p:nvSpPr>
          <p:cNvPr id="148" name="Google Shape;148;p12"/>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sz="1600"/>
            </a:lvl1pPr>
            <a:lvl2pPr indent="-330200" lvl="1" marL="914400" rtl="0" algn="ctr">
              <a:spcBef>
                <a:spcPts val="1600"/>
              </a:spcBef>
              <a:spcAft>
                <a:spcPts val="0"/>
              </a:spcAft>
              <a:buSzPts val="1600"/>
              <a:buChar char="○"/>
              <a:defRPr sz="1600"/>
            </a:lvl2pPr>
            <a:lvl3pPr indent="-330200" lvl="2" marL="1371600" rtl="0" algn="ctr">
              <a:spcBef>
                <a:spcPts val="1600"/>
              </a:spcBef>
              <a:spcAft>
                <a:spcPts val="0"/>
              </a:spcAft>
              <a:buSzPts val="1600"/>
              <a:buChar char="■"/>
              <a:defRPr sz="1600"/>
            </a:lvl3pPr>
            <a:lvl4pPr indent="-330200" lvl="3" marL="1828800" rtl="0" algn="ctr">
              <a:spcBef>
                <a:spcPts val="1600"/>
              </a:spcBef>
              <a:spcAft>
                <a:spcPts val="0"/>
              </a:spcAft>
              <a:buSzPts val="1600"/>
              <a:buChar char="●"/>
              <a:defRPr sz="1600"/>
            </a:lvl4pPr>
            <a:lvl5pPr indent="-330200" lvl="4" marL="2286000" rtl="0" algn="ctr">
              <a:spcBef>
                <a:spcPts val="1600"/>
              </a:spcBef>
              <a:spcAft>
                <a:spcPts val="0"/>
              </a:spcAft>
              <a:buSzPts val="1600"/>
              <a:buChar char="○"/>
              <a:defRPr sz="1600"/>
            </a:lvl5pPr>
            <a:lvl6pPr indent="-330200" lvl="5" marL="2743200" rtl="0" algn="ctr">
              <a:spcBef>
                <a:spcPts val="1600"/>
              </a:spcBef>
              <a:spcAft>
                <a:spcPts val="0"/>
              </a:spcAft>
              <a:buSzPts val="1600"/>
              <a:buChar char="■"/>
              <a:defRPr sz="1600"/>
            </a:lvl6pPr>
            <a:lvl7pPr indent="-330200" lvl="6" marL="3200400" rtl="0" algn="ctr">
              <a:spcBef>
                <a:spcPts val="1600"/>
              </a:spcBef>
              <a:spcAft>
                <a:spcPts val="0"/>
              </a:spcAft>
              <a:buSzPts val="1600"/>
              <a:buChar char="●"/>
              <a:defRPr sz="1600"/>
            </a:lvl7pPr>
            <a:lvl8pPr indent="-330200" lvl="7" marL="3657600" rtl="0" algn="ctr">
              <a:spcBef>
                <a:spcPts val="1600"/>
              </a:spcBef>
              <a:spcAft>
                <a:spcPts val="0"/>
              </a:spcAft>
              <a:buSzPts val="1600"/>
              <a:buChar char="○"/>
              <a:defRPr sz="1600"/>
            </a:lvl8pPr>
            <a:lvl9pPr indent="-330200" lvl="8" marL="4114800" rtl="0" algn="ctr">
              <a:spcBef>
                <a:spcPts val="1600"/>
              </a:spcBef>
              <a:spcAft>
                <a:spcPts val="1600"/>
              </a:spcAft>
              <a:buSzPts val="1600"/>
              <a:buChar char="■"/>
              <a:defRPr sz="1600"/>
            </a:lvl9pPr>
          </a:lstStyle>
          <a:p/>
        </p:txBody>
      </p:sp>
      <p:sp>
        <p:nvSpPr>
          <p:cNvPr id="149" name="Google Shape;149;p12"/>
          <p:cNvSpPr/>
          <p:nvPr/>
        </p:nvSpPr>
        <p:spPr>
          <a:xfrm rot="10800000">
            <a:off x="2751806" y="4243474"/>
            <a:ext cx="6391269" cy="904876"/>
          </a:xfrm>
          <a:custGeom>
            <a:rect b="b" l="l" r="r" t="t"/>
            <a:pathLst>
              <a:path extrusionOk="0" h="2763" w="16884">
                <a:moveTo>
                  <a:pt x="1" y="0"/>
                </a:moveTo>
                <a:lnTo>
                  <a:pt x="1" y="2762"/>
                </a:lnTo>
                <a:lnTo>
                  <a:pt x="16884" y="2762"/>
                </a:lnTo>
                <a:lnTo>
                  <a:pt x="1688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2"/>
          <p:cNvSpPr/>
          <p:nvPr/>
        </p:nvSpPr>
        <p:spPr>
          <a:xfrm rot="10800000">
            <a:off x="1361250" y="1501127"/>
            <a:ext cx="7781825" cy="1525098"/>
          </a:xfrm>
          <a:custGeom>
            <a:rect b="b" l="l" r="r" t="t"/>
            <a:pathLst>
              <a:path extrusionOk="0" h="2775" w="2882">
                <a:moveTo>
                  <a:pt x="1" y="0"/>
                </a:moveTo>
                <a:lnTo>
                  <a:pt x="1" y="2774"/>
                </a:lnTo>
                <a:lnTo>
                  <a:pt x="2882" y="2774"/>
                </a:lnTo>
                <a:lnTo>
                  <a:pt x="28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2"/>
          <p:cNvSpPr/>
          <p:nvPr/>
        </p:nvSpPr>
        <p:spPr>
          <a:xfrm rot="10800000">
            <a:off x="2" y="1"/>
            <a:ext cx="5791098" cy="505550"/>
          </a:xfrm>
          <a:custGeom>
            <a:rect b="b" l="l" r="r" t="t"/>
            <a:pathLst>
              <a:path extrusionOk="0" h="2775" w="2882">
                <a:moveTo>
                  <a:pt x="1" y="0"/>
                </a:moveTo>
                <a:lnTo>
                  <a:pt x="1" y="2774"/>
                </a:lnTo>
                <a:lnTo>
                  <a:pt x="2882" y="2774"/>
                </a:lnTo>
                <a:lnTo>
                  <a:pt x="2882"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2"/>
          <p:cNvSpPr/>
          <p:nvPr/>
        </p:nvSpPr>
        <p:spPr>
          <a:xfrm rot="10800000">
            <a:off x="21" y="1501871"/>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2"/>
          <p:cNvSpPr/>
          <p:nvPr/>
        </p:nvSpPr>
        <p:spPr>
          <a:xfrm rot="10800000">
            <a:off x="532482" y="912524"/>
            <a:ext cx="1055445" cy="355301"/>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2"/>
          <p:cNvSpPr/>
          <p:nvPr/>
        </p:nvSpPr>
        <p:spPr>
          <a:xfrm rot="10800000">
            <a:off x="7173125" y="912516"/>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2"/>
          <p:cNvSpPr/>
          <p:nvPr/>
        </p:nvSpPr>
        <p:spPr>
          <a:xfrm rot="10800000">
            <a:off x="1814348" y="912516"/>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2"/>
          <p:cNvSpPr/>
          <p:nvPr/>
        </p:nvSpPr>
        <p:spPr>
          <a:xfrm rot="10800000">
            <a:off x="4523560" y="323049"/>
            <a:ext cx="2095515"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2"/>
          <p:cNvSpPr/>
          <p:nvPr/>
        </p:nvSpPr>
        <p:spPr>
          <a:xfrm rot="10800000">
            <a:off x="7381057" y="3345678"/>
            <a:ext cx="1762943" cy="355322"/>
          </a:xfrm>
          <a:custGeom>
            <a:rect b="b" l="l" r="r" t="t"/>
            <a:pathLst>
              <a:path extrusionOk="0" h="2763" w="16884">
                <a:moveTo>
                  <a:pt x="1" y="0"/>
                </a:moveTo>
                <a:lnTo>
                  <a:pt x="1" y="2762"/>
                </a:lnTo>
                <a:lnTo>
                  <a:pt x="16884" y="2762"/>
                </a:lnTo>
                <a:lnTo>
                  <a:pt x="168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2"/>
          <p:cNvSpPr/>
          <p:nvPr/>
        </p:nvSpPr>
        <p:spPr>
          <a:xfrm rot="10800000">
            <a:off x="-4" y="2084924"/>
            <a:ext cx="1785554" cy="356851"/>
          </a:xfrm>
          <a:custGeom>
            <a:rect b="b" l="l" r="r" t="t"/>
            <a:pathLst>
              <a:path extrusionOk="0" h="2775" w="15325">
                <a:moveTo>
                  <a:pt x="1" y="0"/>
                </a:moveTo>
                <a:lnTo>
                  <a:pt x="1" y="2774"/>
                </a:lnTo>
                <a:lnTo>
                  <a:pt x="15324" y="2774"/>
                </a:lnTo>
                <a:lnTo>
                  <a:pt x="15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2"/>
          <p:cNvSpPr/>
          <p:nvPr/>
        </p:nvSpPr>
        <p:spPr>
          <a:xfrm rot="10800000">
            <a:off x="656319" y="4788199"/>
            <a:ext cx="2628881" cy="355301"/>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2"/>
          <p:cNvSpPr txBox="1"/>
          <p:nvPr>
            <p:ph hasCustomPrompt="1" type="title"/>
          </p:nvPr>
        </p:nvSpPr>
        <p:spPr>
          <a:xfrm>
            <a:off x="311700" y="1847850"/>
            <a:ext cx="8520600" cy="1382700"/>
          </a:xfrm>
          <a:prstGeom prst="rect">
            <a:avLst/>
          </a:prstGeom>
        </p:spPr>
        <p:txBody>
          <a:bodyPr anchorCtr="0" anchor="b" bIns="0" lIns="91425" spcFirstLastPara="1" rIns="91425" wrap="square" tIns="0">
            <a:noAutofit/>
          </a:bodyPr>
          <a:lstStyle>
            <a:lvl1pPr lvl="0" rtl="0" algn="ctr">
              <a:spcBef>
                <a:spcPts val="0"/>
              </a:spcBef>
              <a:spcAft>
                <a:spcPts val="0"/>
              </a:spcAft>
              <a:buSzPts val="12500"/>
              <a:buNone/>
              <a:defRPr sz="125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1" name="Shape 16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CUSTOM_1">
    <p:spTree>
      <p:nvGrpSpPr>
        <p:cNvPr id="162" name="Shape 162"/>
        <p:cNvGrpSpPr/>
        <p:nvPr/>
      </p:nvGrpSpPr>
      <p:grpSpPr>
        <a:xfrm>
          <a:off x="0" y="0"/>
          <a:ext cx="0" cy="0"/>
          <a:chOff x="0" y="0"/>
          <a:chExt cx="0" cy="0"/>
        </a:xfrm>
      </p:grpSpPr>
      <p:grpSp>
        <p:nvGrpSpPr>
          <p:cNvPr id="163" name="Google Shape;163;p14"/>
          <p:cNvGrpSpPr/>
          <p:nvPr/>
        </p:nvGrpSpPr>
        <p:grpSpPr>
          <a:xfrm>
            <a:off x="-25" y="2816286"/>
            <a:ext cx="9144046" cy="948350"/>
            <a:chOff x="-25" y="2816286"/>
            <a:chExt cx="9144046" cy="948350"/>
          </a:xfrm>
        </p:grpSpPr>
        <p:sp>
          <p:nvSpPr>
            <p:cNvPr id="164" name="Google Shape;164;p14"/>
            <p:cNvSpPr/>
            <p:nvPr/>
          </p:nvSpPr>
          <p:spPr>
            <a:xfrm>
              <a:off x="5439453" y="3632754"/>
              <a:ext cx="142155" cy="131882"/>
            </a:xfrm>
            <a:custGeom>
              <a:rect b="b" l="l" r="r" t="t"/>
              <a:pathLst>
                <a:path extrusionOk="0" h="4121" w="4442">
                  <a:moveTo>
                    <a:pt x="1" y="1"/>
                  </a:moveTo>
                  <a:lnTo>
                    <a:pt x="1" y="4120"/>
                  </a:lnTo>
                  <a:lnTo>
                    <a:pt x="4442" y="4120"/>
                  </a:lnTo>
                  <a:lnTo>
                    <a:pt x="4442"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5723675" y="3632754"/>
              <a:ext cx="2948838" cy="131882"/>
            </a:xfrm>
            <a:custGeom>
              <a:rect b="b" l="l" r="r" t="t"/>
              <a:pathLst>
                <a:path extrusionOk="0" h="4121" w="92144">
                  <a:moveTo>
                    <a:pt x="1" y="1"/>
                  </a:moveTo>
                  <a:lnTo>
                    <a:pt x="1" y="4120"/>
                  </a:lnTo>
                  <a:lnTo>
                    <a:pt x="92143" y="4120"/>
                  </a:lnTo>
                  <a:lnTo>
                    <a:pt x="921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4574596" y="3360726"/>
              <a:ext cx="1353834" cy="131882"/>
            </a:xfrm>
            <a:custGeom>
              <a:rect b="b" l="l" r="r" t="t"/>
              <a:pathLst>
                <a:path extrusionOk="0" h="4121" w="42304">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p:nvPr/>
          </p:nvSpPr>
          <p:spPr>
            <a:xfrm>
              <a:off x="5129312" y="2816286"/>
              <a:ext cx="1148858" cy="131498"/>
            </a:xfrm>
            <a:custGeom>
              <a:rect b="b" l="l" r="r" t="t"/>
              <a:pathLst>
                <a:path extrusionOk="0" h="4109" w="35899">
                  <a:moveTo>
                    <a:pt x="1" y="1"/>
                  </a:moveTo>
                  <a:lnTo>
                    <a:pt x="1" y="4108"/>
                  </a:lnTo>
                  <a:lnTo>
                    <a:pt x="35898" y="4108"/>
                  </a:lnTo>
                  <a:lnTo>
                    <a:pt x="3589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4"/>
            <p:cNvSpPr/>
            <p:nvPr/>
          </p:nvSpPr>
          <p:spPr>
            <a:xfrm>
              <a:off x="3376749"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4"/>
            <p:cNvSpPr/>
            <p:nvPr/>
          </p:nvSpPr>
          <p:spPr>
            <a:xfrm>
              <a:off x="3077647" y="2816286"/>
              <a:ext cx="370397" cy="131498"/>
            </a:xfrm>
            <a:custGeom>
              <a:rect b="b" l="l" r="r" t="t"/>
              <a:pathLst>
                <a:path extrusionOk="0" h="4109" w="11574">
                  <a:moveTo>
                    <a:pt x="1" y="1"/>
                  </a:moveTo>
                  <a:lnTo>
                    <a:pt x="1" y="4108"/>
                  </a:lnTo>
                  <a:lnTo>
                    <a:pt x="11574" y="4108"/>
                  </a:lnTo>
                  <a:lnTo>
                    <a:pt x="1157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4"/>
            <p:cNvSpPr/>
            <p:nvPr/>
          </p:nvSpPr>
          <p:spPr>
            <a:xfrm>
              <a:off x="3542860" y="2816286"/>
              <a:ext cx="139467" cy="131498"/>
            </a:xfrm>
            <a:custGeom>
              <a:rect b="b" l="l" r="r" t="t"/>
              <a:pathLst>
                <a:path extrusionOk="0" h="4109" w="4358">
                  <a:moveTo>
                    <a:pt x="0" y="1"/>
                  </a:moveTo>
                  <a:lnTo>
                    <a:pt x="0"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
            <p:cNvSpPr/>
            <p:nvPr/>
          </p:nvSpPr>
          <p:spPr>
            <a:xfrm>
              <a:off x="3723818" y="3088314"/>
              <a:ext cx="366205" cy="131882"/>
            </a:xfrm>
            <a:custGeom>
              <a:rect b="b" l="l" r="r" t="t"/>
              <a:pathLst>
                <a:path extrusionOk="0" h="4121" w="11443">
                  <a:moveTo>
                    <a:pt x="1" y="1"/>
                  </a:moveTo>
                  <a:lnTo>
                    <a:pt x="1" y="4120"/>
                  </a:lnTo>
                  <a:lnTo>
                    <a:pt x="11443" y="4120"/>
                  </a:lnTo>
                  <a:lnTo>
                    <a:pt x="1144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a:off x="2734770" y="3088314"/>
              <a:ext cx="891622" cy="131882"/>
            </a:xfrm>
            <a:custGeom>
              <a:rect b="b" l="l" r="r" t="t"/>
              <a:pathLst>
                <a:path extrusionOk="0" h="4121" w="27861">
                  <a:moveTo>
                    <a:pt x="0" y="1"/>
                  </a:moveTo>
                  <a:lnTo>
                    <a:pt x="0" y="4120"/>
                  </a:lnTo>
                  <a:lnTo>
                    <a:pt x="27861" y="4120"/>
                  </a:lnTo>
                  <a:lnTo>
                    <a:pt x="2786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p:nvPr/>
          </p:nvSpPr>
          <p:spPr>
            <a:xfrm>
              <a:off x="864832"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
            <p:cNvSpPr/>
            <p:nvPr/>
          </p:nvSpPr>
          <p:spPr>
            <a:xfrm>
              <a:off x="1149054" y="3632754"/>
              <a:ext cx="2031679" cy="131882"/>
            </a:xfrm>
            <a:custGeom>
              <a:rect b="b" l="l" r="r" t="t"/>
              <a:pathLst>
                <a:path extrusionOk="0" h="4121" w="63485">
                  <a:moveTo>
                    <a:pt x="0" y="1"/>
                  </a:moveTo>
                  <a:lnTo>
                    <a:pt x="0" y="4120"/>
                  </a:lnTo>
                  <a:lnTo>
                    <a:pt x="63484" y="4120"/>
                  </a:lnTo>
                  <a:lnTo>
                    <a:pt x="6348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
            <p:cNvSpPr/>
            <p:nvPr/>
          </p:nvSpPr>
          <p:spPr>
            <a:xfrm>
              <a:off x="-25"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4"/>
            <p:cNvSpPr/>
            <p:nvPr/>
          </p:nvSpPr>
          <p:spPr>
            <a:xfrm>
              <a:off x="824064" y="2816286"/>
              <a:ext cx="1337833" cy="131498"/>
            </a:xfrm>
            <a:custGeom>
              <a:rect b="b" l="l" r="r" t="t"/>
              <a:pathLst>
                <a:path extrusionOk="0" h="4109" w="41804">
                  <a:moveTo>
                    <a:pt x="0" y="1"/>
                  </a:moveTo>
                  <a:lnTo>
                    <a:pt x="0" y="4108"/>
                  </a:lnTo>
                  <a:lnTo>
                    <a:pt x="41803" y="4108"/>
                  </a:lnTo>
                  <a:lnTo>
                    <a:pt x="418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4"/>
            <p:cNvSpPr/>
            <p:nvPr/>
          </p:nvSpPr>
          <p:spPr>
            <a:xfrm>
              <a:off x="582114" y="2816286"/>
              <a:ext cx="139499" cy="131498"/>
            </a:xfrm>
            <a:custGeom>
              <a:rect b="b" l="l" r="r" t="t"/>
              <a:pathLst>
                <a:path extrusionOk="0" h="4109" w="4359">
                  <a:moveTo>
                    <a:pt x="1" y="1"/>
                  </a:moveTo>
                  <a:lnTo>
                    <a:pt x="1" y="4108"/>
                  </a:lnTo>
                  <a:lnTo>
                    <a:pt x="4358" y="4108"/>
                  </a:lnTo>
                  <a:lnTo>
                    <a:pt x="4358"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8756420" y="3632754"/>
              <a:ext cx="142155" cy="131882"/>
            </a:xfrm>
            <a:custGeom>
              <a:rect b="b" l="l" r="r" t="t"/>
              <a:pathLst>
                <a:path extrusionOk="0" h="4121" w="4442">
                  <a:moveTo>
                    <a:pt x="0" y="1"/>
                  </a:moveTo>
                  <a:lnTo>
                    <a:pt x="0" y="4120"/>
                  </a:lnTo>
                  <a:lnTo>
                    <a:pt x="4441" y="4120"/>
                  </a:lnTo>
                  <a:lnTo>
                    <a:pt x="444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4"/>
            <p:cNvSpPr/>
            <p:nvPr/>
          </p:nvSpPr>
          <p:spPr>
            <a:xfrm>
              <a:off x="7790219" y="3360726"/>
              <a:ext cx="1353802" cy="13188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6982098" y="2816286"/>
              <a:ext cx="1154938" cy="131498"/>
            </a:xfrm>
            <a:custGeom>
              <a:rect b="b" l="l" r="r" t="t"/>
              <a:pathLst>
                <a:path extrusionOk="0" h="4109" w="36089">
                  <a:moveTo>
                    <a:pt x="1" y="1"/>
                  </a:moveTo>
                  <a:lnTo>
                    <a:pt x="1" y="4108"/>
                  </a:lnTo>
                  <a:lnTo>
                    <a:pt x="36089" y="4108"/>
                  </a:lnTo>
                  <a:lnTo>
                    <a:pt x="3608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8279016" y="2816286"/>
              <a:ext cx="139883" cy="131498"/>
            </a:xfrm>
            <a:custGeom>
              <a:rect b="b" l="l" r="r" t="t"/>
              <a:pathLst>
                <a:path extrusionOk="0" h="4109" w="4371">
                  <a:moveTo>
                    <a:pt x="1" y="1"/>
                  </a:moveTo>
                  <a:lnTo>
                    <a:pt x="1" y="4108"/>
                  </a:lnTo>
                  <a:lnTo>
                    <a:pt x="4370" y="4108"/>
                  </a:lnTo>
                  <a:lnTo>
                    <a:pt x="4370"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 name="Google Shape;182;p14"/>
          <p:cNvSpPr txBox="1"/>
          <p:nvPr>
            <p:ph type="ctrTitle"/>
          </p:nvPr>
        </p:nvSpPr>
        <p:spPr>
          <a:xfrm flipH="1">
            <a:off x="6355375" y="-142871"/>
            <a:ext cx="14358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83" name="Google Shape;183;p14"/>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84" name="Google Shape;184;p14"/>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185" name="Google Shape;185;p14"/>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86" name="Google Shape;186;p14"/>
          <p:cNvSpPr txBox="1"/>
          <p:nvPr>
            <p:ph idx="4" type="ctrTitle"/>
          </p:nvPr>
        </p:nvSpPr>
        <p:spPr>
          <a:xfrm flipH="1">
            <a:off x="3829056" y="-219071"/>
            <a:ext cx="14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187" name="Google Shape;187;p14"/>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lvl1pPr lvl="0" rtl="0" algn="ctr">
              <a:lnSpc>
                <a:spcPct val="115000"/>
              </a:lnSpc>
              <a:spcBef>
                <a:spcPts val="0"/>
              </a:spcBef>
              <a:spcAft>
                <a:spcPts val="0"/>
              </a:spcAft>
              <a:buSzPts val="1400"/>
              <a:buFont typeface="Anaheim"/>
              <a:buNone/>
              <a:defRPr sz="1400">
                <a:latin typeface="Anaheim"/>
                <a:ea typeface="Anaheim"/>
                <a:cs typeface="Anaheim"/>
                <a:sym typeface="Anaheim"/>
              </a:defRPr>
            </a:lvl1pPr>
            <a:lvl2pPr lvl="1" rtl="0" algn="ctr">
              <a:lnSpc>
                <a:spcPct val="115000"/>
              </a:lnSpc>
              <a:spcBef>
                <a:spcPts val="0"/>
              </a:spcBef>
              <a:spcAft>
                <a:spcPts val="0"/>
              </a:spcAft>
              <a:buSzPts val="1400"/>
              <a:buFont typeface="Anaheim"/>
              <a:buNone/>
              <a:defRPr>
                <a:latin typeface="Anaheim"/>
                <a:ea typeface="Anaheim"/>
                <a:cs typeface="Anaheim"/>
                <a:sym typeface="Anaheim"/>
              </a:defRPr>
            </a:lvl2pPr>
            <a:lvl3pPr lvl="2" rtl="0" algn="ctr">
              <a:lnSpc>
                <a:spcPct val="115000"/>
              </a:lnSpc>
              <a:spcBef>
                <a:spcPts val="0"/>
              </a:spcBef>
              <a:spcAft>
                <a:spcPts val="0"/>
              </a:spcAft>
              <a:buSzPts val="1400"/>
              <a:buFont typeface="Anaheim"/>
              <a:buNone/>
              <a:defRPr sz="1400">
                <a:latin typeface="Anaheim"/>
                <a:ea typeface="Anaheim"/>
                <a:cs typeface="Anaheim"/>
                <a:sym typeface="Anaheim"/>
              </a:defRPr>
            </a:lvl3pPr>
            <a:lvl4pPr lvl="3" rtl="0" algn="ctr">
              <a:lnSpc>
                <a:spcPct val="115000"/>
              </a:lnSpc>
              <a:spcBef>
                <a:spcPts val="0"/>
              </a:spcBef>
              <a:spcAft>
                <a:spcPts val="0"/>
              </a:spcAft>
              <a:buSzPts val="1400"/>
              <a:buFont typeface="Anaheim"/>
              <a:buNone/>
              <a:defRPr sz="1400">
                <a:latin typeface="Anaheim"/>
                <a:ea typeface="Anaheim"/>
                <a:cs typeface="Anaheim"/>
                <a:sym typeface="Anaheim"/>
              </a:defRPr>
            </a:lvl4pPr>
            <a:lvl5pPr lvl="4" rtl="0" algn="ctr">
              <a:lnSpc>
                <a:spcPct val="115000"/>
              </a:lnSpc>
              <a:spcBef>
                <a:spcPts val="0"/>
              </a:spcBef>
              <a:spcAft>
                <a:spcPts val="0"/>
              </a:spcAft>
              <a:buSzPts val="1400"/>
              <a:buFont typeface="Anaheim"/>
              <a:buNone/>
              <a:defRPr sz="1400">
                <a:latin typeface="Anaheim"/>
                <a:ea typeface="Anaheim"/>
                <a:cs typeface="Anaheim"/>
                <a:sym typeface="Anaheim"/>
              </a:defRPr>
            </a:lvl5pPr>
            <a:lvl6pPr lvl="5" rtl="0" algn="ctr">
              <a:lnSpc>
                <a:spcPct val="115000"/>
              </a:lnSpc>
              <a:spcBef>
                <a:spcPts val="0"/>
              </a:spcBef>
              <a:spcAft>
                <a:spcPts val="0"/>
              </a:spcAft>
              <a:buSzPts val="1400"/>
              <a:buFont typeface="Anaheim"/>
              <a:buNone/>
              <a:defRPr sz="1400">
                <a:latin typeface="Anaheim"/>
                <a:ea typeface="Anaheim"/>
                <a:cs typeface="Anaheim"/>
                <a:sym typeface="Anaheim"/>
              </a:defRPr>
            </a:lvl6pPr>
            <a:lvl7pPr lvl="6" rtl="0" algn="ctr">
              <a:lnSpc>
                <a:spcPct val="115000"/>
              </a:lnSpc>
              <a:spcBef>
                <a:spcPts val="0"/>
              </a:spcBef>
              <a:spcAft>
                <a:spcPts val="0"/>
              </a:spcAft>
              <a:buSzPts val="1400"/>
              <a:buFont typeface="Anaheim"/>
              <a:buNone/>
              <a:defRPr sz="1400">
                <a:latin typeface="Anaheim"/>
                <a:ea typeface="Anaheim"/>
                <a:cs typeface="Anaheim"/>
                <a:sym typeface="Anaheim"/>
              </a:defRPr>
            </a:lvl7pPr>
            <a:lvl8pPr lvl="7" rtl="0" algn="ctr">
              <a:lnSpc>
                <a:spcPct val="115000"/>
              </a:lnSpc>
              <a:spcBef>
                <a:spcPts val="0"/>
              </a:spcBef>
              <a:spcAft>
                <a:spcPts val="0"/>
              </a:spcAft>
              <a:buSzPts val="1400"/>
              <a:buFont typeface="Anaheim"/>
              <a:buNone/>
              <a:defRPr sz="1400">
                <a:latin typeface="Anaheim"/>
                <a:ea typeface="Anaheim"/>
                <a:cs typeface="Anaheim"/>
                <a:sym typeface="Anaheim"/>
              </a:defRPr>
            </a:lvl8pPr>
            <a:lvl9pPr lvl="8" rtl="0" algn="ctr">
              <a:lnSpc>
                <a:spcPct val="115000"/>
              </a:lnSpc>
              <a:spcBef>
                <a:spcPts val="0"/>
              </a:spcBef>
              <a:spcAft>
                <a:spcPts val="0"/>
              </a:spcAft>
              <a:buSzPts val="1400"/>
              <a:buFont typeface="Anaheim"/>
              <a:buNone/>
              <a:defRPr sz="1400">
                <a:latin typeface="Anaheim"/>
                <a:ea typeface="Anaheim"/>
                <a:cs typeface="Anaheim"/>
                <a:sym typeface="Anaheim"/>
              </a:defRPr>
            </a:lvl9pPr>
          </a:lstStyle>
          <a:p/>
        </p:txBody>
      </p:sp>
      <p:sp>
        <p:nvSpPr>
          <p:cNvPr id="188" name="Google Shape;188;p14"/>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89" name="Google Shape;189;p14"/>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
        <p:nvSpPr>
          <p:cNvPr id="190" name="Google Shape;190;p14"/>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lvl1pPr lvl="0" rtl="0" algn="ctr">
              <a:spcBef>
                <a:spcPts val="0"/>
              </a:spcBef>
              <a:spcAft>
                <a:spcPts val="0"/>
              </a:spcAft>
              <a:buClr>
                <a:schemeClr val="lt1"/>
              </a:buClr>
              <a:buSzPts val="2400"/>
              <a:buNone/>
              <a:defRPr sz="2200"/>
            </a:lvl1pPr>
            <a:lvl2pPr lvl="1" rtl="0" algn="r">
              <a:spcBef>
                <a:spcPts val="0"/>
              </a:spcBef>
              <a:spcAft>
                <a:spcPts val="0"/>
              </a:spcAft>
              <a:buClr>
                <a:schemeClr val="lt1"/>
              </a:buClr>
              <a:buSzPts val="1800"/>
              <a:buNone/>
              <a:defRPr sz="1800">
                <a:solidFill>
                  <a:schemeClr val="lt1"/>
                </a:solidFill>
              </a:defRPr>
            </a:lvl2pPr>
            <a:lvl3pPr lvl="2" rtl="0" algn="r">
              <a:spcBef>
                <a:spcPts val="0"/>
              </a:spcBef>
              <a:spcAft>
                <a:spcPts val="0"/>
              </a:spcAft>
              <a:buClr>
                <a:schemeClr val="lt1"/>
              </a:buClr>
              <a:buSzPts val="1800"/>
              <a:buNone/>
              <a:defRPr sz="1800">
                <a:solidFill>
                  <a:schemeClr val="lt1"/>
                </a:solidFill>
              </a:defRPr>
            </a:lvl3pPr>
            <a:lvl4pPr lvl="3" rtl="0" algn="r">
              <a:spcBef>
                <a:spcPts val="0"/>
              </a:spcBef>
              <a:spcAft>
                <a:spcPts val="0"/>
              </a:spcAft>
              <a:buClr>
                <a:schemeClr val="lt1"/>
              </a:buClr>
              <a:buSzPts val="1800"/>
              <a:buNone/>
              <a:defRPr sz="1800">
                <a:solidFill>
                  <a:schemeClr val="lt1"/>
                </a:solidFill>
              </a:defRPr>
            </a:lvl4pPr>
            <a:lvl5pPr lvl="4" rtl="0" algn="r">
              <a:spcBef>
                <a:spcPts val="0"/>
              </a:spcBef>
              <a:spcAft>
                <a:spcPts val="0"/>
              </a:spcAft>
              <a:buClr>
                <a:schemeClr val="lt1"/>
              </a:buClr>
              <a:buSzPts val="1800"/>
              <a:buNone/>
              <a:defRPr sz="1800">
                <a:solidFill>
                  <a:schemeClr val="lt1"/>
                </a:solidFill>
              </a:defRPr>
            </a:lvl5pPr>
            <a:lvl6pPr lvl="5" rtl="0" algn="r">
              <a:spcBef>
                <a:spcPts val="0"/>
              </a:spcBef>
              <a:spcAft>
                <a:spcPts val="0"/>
              </a:spcAft>
              <a:buClr>
                <a:schemeClr val="lt1"/>
              </a:buClr>
              <a:buSzPts val="1800"/>
              <a:buNone/>
              <a:defRPr sz="1800">
                <a:solidFill>
                  <a:schemeClr val="lt1"/>
                </a:solidFill>
              </a:defRPr>
            </a:lvl6pPr>
            <a:lvl7pPr lvl="6" rtl="0" algn="r">
              <a:spcBef>
                <a:spcPts val="0"/>
              </a:spcBef>
              <a:spcAft>
                <a:spcPts val="0"/>
              </a:spcAft>
              <a:buClr>
                <a:schemeClr val="lt1"/>
              </a:buClr>
              <a:buSzPts val="1800"/>
              <a:buNone/>
              <a:defRPr sz="1800">
                <a:solidFill>
                  <a:schemeClr val="lt1"/>
                </a:solidFill>
              </a:defRPr>
            </a:lvl7pPr>
            <a:lvl8pPr lvl="7" rtl="0" algn="r">
              <a:spcBef>
                <a:spcPts val="0"/>
              </a:spcBef>
              <a:spcAft>
                <a:spcPts val="0"/>
              </a:spcAft>
              <a:buClr>
                <a:schemeClr val="lt1"/>
              </a:buClr>
              <a:buSzPts val="1800"/>
              <a:buNone/>
              <a:defRPr sz="1800">
                <a:solidFill>
                  <a:schemeClr val="lt1"/>
                </a:solidFill>
              </a:defRPr>
            </a:lvl8pPr>
            <a:lvl9pPr lvl="8" rtl="0" algn="r">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91" name="Shape 191"/>
        <p:cNvGrpSpPr/>
        <p:nvPr/>
      </p:nvGrpSpPr>
      <p:grpSpPr>
        <a:xfrm>
          <a:off x="0" y="0"/>
          <a:ext cx="0" cy="0"/>
          <a:chOff x="0" y="0"/>
          <a:chExt cx="0" cy="0"/>
        </a:xfrm>
      </p:grpSpPr>
      <p:sp>
        <p:nvSpPr>
          <p:cNvPr id="192" name="Google Shape;192;p15"/>
          <p:cNvSpPr/>
          <p:nvPr/>
        </p:nvSpPr>
        <p:spPr>
          <a:xfrm>
            <a:off x="0" y="1584850"/>
            <a:ext cx="4361919"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5"/>
          <p:cNvSpPr/>
          <p:nvPr/>
        </p:nvSpPr>
        <p:spPr>
          <a:xfrm>
            <a:off x="6076300" y="1584850"/>
            <a:ext cx="1243658" cy="241393"/>
          </a:xfrm>
          <a:custGeom>
            <a:rect b="b" l="l" r="r" t="t"/>
            <a:pathLst>
              <a:path extrusionOk="0" h="5847" w="19503">
                <a:moveTo>
                  <a:pt x="0" y="1"/>
                </a:moveTo>
                <a:lnTo>
                  <a:pt x="0" y="5847"/>
                </a:lnTo>
                <a:lnTo>
                  <a:pt x="19503" y="5847"/>
                </a:lnTo>
                <a:lnTo>
                  <a:pt x="195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5"/>
          <p:cNvSpPr/>
          <p:nvPr/>
        </p:nvSpPr>
        <p:spPr>
          <a:xfrm>
            <a:off x="2172024" y="3002644"/>
            <a:ext cx="1243656" cy="240911"/>
          </a:xfrm>
          <a:custGeom>
            <a:rect b="b" l="l" r="r" t="t"/>
            <a:pathLst>
              <a:path extrusionOk="0" h="5847" w="30184">
                <a:moveTo>
                  <a:pt x="1" y="0"/>
                </a:moveTo>
                <a:lnTo>
                  <a:pt x="1" y="5846"/>
                </a:lnTo>
                <a:lnTo>
                  <a:pt x="30183" y="5846"/>
                </a:lnTo>
                <a:lnTo>
                  <a:pt x="30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5"/>
          <p:cNvSpPr/>
          <p:nvPr/>
        </p:nvSpPr>
        <p:spPr>
          <a:xfrm>
            <a:off x="4667250" y="3002650"/>
            <a:ext cx="4476882"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4552950" y="1584850"/>
            <a:ext cx="134246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198" name="Google Shape;198;p15"/>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199" name="Google Shape;199;p15"/>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00" name="Google Shape;200;p15"/>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01" name="Google Shape;201;p15"/>
          <p:cNvSpPr txBox="1"/>
          <p:nvPr>
            <p:ph idx="4" type="ctrTitle"/>
          </p:nvPr>
        </p:nvSpPr>
        <p:spPr>
          <a:xfrm flipH="1">
            <a:off x="2189796" y="3103412"/>
            <a:ext cx="21639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2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202" name="Google Shape;202;p15"/>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03" name="Google Shape;203;p15"/>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lvl1pPr lvl="0" rtl="0">
              <a:spcBef>
                <a:spcPts val="0"/>
              </a:spcBef>
              <a:spcAft>
                <a:spcPts val="0"/>
              </a:spcAft>
              <a:buSzPts val="3500"/>
              <a:buNone/>
              <a:defRPr sz="3500"/>
            </a:lvl1pPr>
            <a:lvl2pPr lvl="1" rtl="0" algn="ctr">
              <a:spcBef>
                <a:spcPts val="0"/>
              </a:spcBef>
              <a:spcAft>
                <a:spcPts val="0"/>
              </a:spcAft>
              <a:buClr>
                <a:srgbClr val="434343"/>
              </a:buClr>
              <a:buSzPts val="3500"/>
              <a:buNone/>
              <a:defRPr b="1" sz="3500">
                <a:solidFill>
                  <a:srgbClr val="434343"/>
                </a:solidFill>
              </a:defRPr>
            </a:lvl2pPr>
            <a:lvl3pPr lvl="2" rtl="0" algn="ctr">
              <a:spcBef>
                <a:spcPts val="0"/>
              </a:spcBef>
              <a:spcAft>
                <a:spcPts val="0"/>
              </a:spcAft>
              <a:buClr>
                <a:srgbClr val="434343"/>
              </a:buClr>
              <a:buSzPts val="3500"/>
              <a:buNone/>
              <a:defRPr b="1" sz="3500">
                <a:solidFill>
                  <a:srgbClr val="434343"/>
                </a:solidFill>
              </a:defRPr>
            </a:lvl3pPr>
            <a:lvl4pPr lvl="3" rtl="0" algn="ctr">
              <a:spcBef>
                <a:spcPts val="0"/>
              </a:spcBef>
              <a:spcAft>
                <a:spcPts val="0"/>
              </a:spcAft>
              <a:buClr>
                <a:srgbClr val="434343"/>
              </a:buClr>
              <a:buSzPts val="3500"/>
              <a:buNone/>
              <a:defRPr b="1" sz="3500">
                <a:solidFill>
                  <a:srgbClr val="434343"/>
                </a:solidFill>
              </a:defRPr>
            </a:lvl4pPr>
            <a:lvl5pPr lvl="4" rtl="0" algn="ctr">
              <a:spcBef>
                <a:spcPts val="0"/>
              </a:spcBef>
              <a:spcAft>
                <a:spcPts val="0"/>
              </a:spcAft>
              <a:buClr>
                <a:srgbClr val="434343"/>
              </a:buClr>
              <a:buSzPts val="3500"/>
              <a:buNone/>
              <a:defRPr b="1" sz="3500">
                <a:solidFill>
                  <a:srgbClr val="434343"/>
                </a:solidFill>
              </a:defRPr>
            </a:lvl5pPr>
            <a:lvl6pPr lvl="5" rtl="0" algn="ctr">
              <a:spcBef>
                <a:spcPts val="0"/>
              </a:spcBef>
              <a:spcAft>
                <a:spcPts val="0"/>
              </a:spcAft>
              <a:buClr>
                <a:srgbClr val="434343"/>
              </a:buClr>
              <a:buSzPts val="3500"/>
              <a:buNone/>
              <a:defRPr b="1" sz="3500">
                <a:solidFill>
                  <a:srgbClr val="434343"/>
                </a:solidFill>
              </a:defRPr>
            </a:lvl6pPr>
            <a:lvl7pPr lvl="6" rtl="0" algn="ctr">
              <a:spcBef>
                <a:spcPts val="0"/>
              </a:spcBef>
              <a:spcAft>
                <a:spcPts val="0"/>
              </a:spcAft>
              <a:buClr>
                <a:srgbClr val="434343"/>
              </a:buClr>
              <a:buSzPts val="3500"/>
              <a:buNone/>
              <a:defRPr b="1" sz="3500">
                <a:solidFill>
                  <a:srgbClr val="434343"/>
                </a:solidFill>
              </a:defRPr>
            </a:lvl7pPr>
            <a:lvl8pPr lvl="7" rtl="0" algn="ctr">
              <a:spcBef>
                <a:spcPts val="0"/>
              </a:spcBef>
              <a:spcAft>
                <a:spcPts val="0"/>
              </a:spcAft>
              <a:buClr>
                <a:srgbClr val="434343"/>
              </a:buClr>
              <a:buSzPts val="3500"/>
              <a:buNone/>
              <a:defRPr b="1" sz="3500">
                <a:solidFill>
                  <a:srgbClr val="434343"/>
                </a:solidFill>
              </a:defRPr>
            </a:lvl8pPr>
            <a:lvl9pPr lvl="8" rtl="0" algn="ctr">
              <a:spcBef>
                <a:spcPts val="0"/>
              </a:spcBef>
              <a:spcAft>
                <a:spcPts val="0"/>
              </a:spcAft>
              <a:buClr>
                <a:srgbClr val="434343"/>
              </a:buClr>
              <a:buSzPts val="3500"/>
              <a:buNone/>
              <a:defRPr b="1" sz="3500">
                <a:solidFill>
                  <a:srgbClr val="434343"/>
                </a:solidFill>
              </a:defRPr>
            </a:lvl9pPr>
          </a:lstStyle>
          <a:p/>
        </p:txBody>
      </p:sp>
      <p:sp>
        <p:nvSpPr>
          <p:cNvPr id="204" name="Google Shape;204;p15"/>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lvl1pPr lvl="0" rtl="0">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ct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
        <p:nvSpPr>
          <p:cNvPr id="205" name="Google Shape;205;p15"/>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lvl1pPr lvl="0" rtl="0" algn="r">
              <a:spcBef>
                <a:spcPts val="0"/>
              </a:spcBef>
              <a:spcAft>
                <a:spcPts val="0"/>
              </a:spcAft>
              <a:buSzPts val="3500"/>
              <a:buNone/>
              <a:defRPr sz="3500"/>
            </a:lvl1pPr>
            <a:lvl2pPr lvl="1" rtl="0" algn="r">
              <a:spcBef>
                <a:spcPts val="0"/>
              </a:spcBef>
              <a:spcAft>
                <a:spcPts val="0"/>
              </a:spcAft>
              <a:buClr>
                <a:srgbClr val="434343"/>
              </a:buClr>
              <a:buSzPts val="3500"/>
              <a:buNone/>
              <a:defRPr b="1" sz="3500">
                <a:solidFill>
                  <a:srgbClr val="434343"/>
                </a:solidFill>
              </a:defRPr>
            </a:lvl2pPr>
            <a:lvl3pPr lvl="2" rtl="0" algn="r">
              <a:spcBef>
                <a:spcPts val="0"/>
              </a:spcBef>
              <a:spcAft>
                <a:spcPts val="0"/>
              </a:spcAft>
              <a:buClr>
                <a:srgbClr val="434343"/>
              </a:buClr>
              <a:buSzPts val="3500"/>
              <a:buNone/>
              <a:defRPr b="1" sz="3500">
                <a:solidFill>
                  <a:srgbClr val="434343"/>
                </a:solidFill>
              </a:defRPr>
            </a:lvl3pPr>
            <a:lvl4pPr lvl="3" rtl="0" algn="r">
              <a:spcBef>
                <a:spcPts val="0"/>
              </a:spcBef>
              <a:spcAft>
                <a:spcPts val="0"/>
              </a:spcAft>
              <a:buClr>
                <a:srgbClr val="434343"/>
              </a:buClr>
              <a:buSzPts val="3500"/>
              <a:buNone/>
              <a:defRPr b="1" sz="3500">
                <a:solidFill>
                  <a:srgbClr val="434343"/>
                </a:solidFill>
              </a:defRPr>
            </a:lvl4pPr>
            <a:lvl5pPr lvl="4" rtl="0" algn="r">
              <a:spcBef>
                <a:spcPts val="0"/>
              </a:spcBef>
              <a:spcAft>
                <a:spcPts val="0"/>
              </a:spcAft>
              <a:buClr>
                <a:srgbClr val="434343"/>
              </a:buClr>
              <a:buSzPts val="3500"/>
              <a:buNone/>
              <a:defRPr b="1" sz="3500">
                <a:solidFill>
                  <a:srgbClr val="434343"/>
                </a:solidFill>
              </a:defRPr>
            </a:lvl5pPr>
            <a:lvl6pPr lvl="5" rtl="0" algn="r">
              <a:spcBef>
                <a:spcPts val="0"/>
              </a:spcBef>
              <a:spcAft>
                <a:spcPts val="0"/>
              </a:spcAft>
              <a:buClr>
                <a:srgbClr val="434343"/>
              </a:buClr>
              <a:buSzPts val="3500"/>
              <a:buNone/>
              <a:defRPr b="1" sz="3500">
                <a:solidFill>
                  <a:srgbClr val="434343"/>
                </a:solidFill>
              </a:defRPr>
            </a:lvl6pPr>
            <a:lvl7pPr lvl="6" rtl="0" algn="r">
              <a:spcBef>
                <a:spcPts val="0"/>
              </a:spcBef>
              <a:spcAft>
                <a:spcPts val="0"/>
              </a:spcAft>
              <a:buClr>
                <a:srgbClr val="434343"/>
              </a:buClr>
              <a:buSzPts val="3500"/>
              <a:buNone/>
              <a:defRPr b="1" sz="3500">
                <a:solidFill>
                  <a:srgbClr val="434343"/>
                </a:solidFill>
              </a:defRPr>
            </a:lvl7pPr>
            <a:lvl8pPr lvl="7" rtl="0" algn="r">
              <a:spcBef>
                <a:spcPts val="0"/>
              </a:spcBef>
              <a:spcAft>
                <a:spcPts val="0"/>
              </a:spcAft>
              <a:buClr>
                <a:srgbClr val="434343"/>
              </a:buClr>
              <a:buSzPts val="3500"/>
              <a:buNone/>
              <a:defRPr b="1" sz="3500">
                <a:solidFill>
                  <a:srgbClr val="434343"/>
                </a:solidFill>
              </a:defRPr>
            </a:lvl8pPr>
            <a:lvl9pPr lvl="8" rtl="0" algn="r">
              <a:spcBef>
                <a:spcPts val="0"/>
              </a:spcBef>
              <a:spcAft>
                <a:spcPts val="0"/>
              </a:spcAft>
              <a:buClr>
                <a:srgbClr val="434343"/>
              </a:buClr>
              <a:buSzPts val="3500"/>
              <a:buNone/>
              <a:defRPr b="1" sz="3500">
                <a:solidFill>
                  <a:srgbClr val="434343"/>
                </a:solidFill>
              </a:defRPr>
            </a:lvl9pPr>
          </a:lstStyle>
          <a:p/>
        </p:txBody>
      </p:sp>
      <p:sp>
        <p:nvSpPr>
          <p:cNvPr id="206" name="Google Shape;206;p15"/>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lvl1pPr lvl="0"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1pPr>
            <a:lvl2pPr lvl="1"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2pPr>
            <a:lvl3pPr lvl="2"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3pPr>
            <a:lvl4pPr lvl="3"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4pPr>
            <a:lvl5pPr lvl="4"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5pPr>
            <a:lvl6pPr lvl="5"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6pPr>
            <a:lvl7pPr lvl="6"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7pPr>
            <a:lvl8pPr lvl="7"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8pPr>
            <a:lvl9pPr lvl="8" rtl="0" algn="r">
              <a:lnSpc>
                <a:spcPct val="100000"/>
              </a:lnSpc>
              <a:spcBef>
                <a:spcPts val="0"/>
              </a:spcBef>
              <a:spcAft>
                <a:spcPts val="0"/>
              </a:spcAft>
              <a:buSzPts val="2200"/>
              <a:buFont typeface="Overpass Mono"/>
              <a:buNone/>
              <a:defRPr b="1" sz="2200">
                <a:latin typeface="Overpass Mono"/>
                <a:ea typeface="Overpass Mono"/>
                <a:cs typeface="Overpass Mono"/>
                <a:sym typeface="Overpass Mono"/>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CUSTOM_6">
    <p:spTree>
      <p:nvGrpSpPr>
        <p:cNvPr id="207" name="Shape 207"/>
        <p:cNvGrpSpPr/>
        <p:nvPr/>
      </p:nvGrpSpPr>
      <p:grpSpPr>
        <a:xfrm>
          <a:off x="0" y="0"/>
          <a:ext cx="0" cy="0"/>
          <a:chOff x="0" y="0"/>
          <a:chExt cx="0" cy="0"/>
        </a:xfrm>
      </p:grpSpPr>
      <p:sp>
        <p:nvSpPr>
          <p:cNvPr id="208" name="Google Shape;208;p16"/>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09" name="Google Shape;209;p16"/>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10" name="Google Shape;210;p16"/>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11" name="Google Shape;211;p16"/>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lvl1pPr lvl="0" rtl="0">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12" name="Google Shape;212;p16"/>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13" name="Google Shape;213;p16"/>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lvl1pPr lvl="0" rtl="0" algn="r">
              <a:spcBef>
                <a:spcPts val="0"/>
              </a:spcBef>
              <a:spcAft>
                <a:spcPts val="0"/>
              </a:spcAft>
              <a:buSzPts val="2400"/>
              <a:buNone/>
              <a:defRPr sz="2200"/>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214" name="Google Shape;214;p16"/>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15" name="Google Shape;215;p16"/>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
        <p:nvSpPr>
          <p:cNvPr id="216" name="Google Shape;216;p16"/>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
    <p:spTree>
      <p:nvGrpSpPr>
        <p:cNvPr id="217" name="Shape 217"/>
        <p:cNvGrpSpPr/>
        <p:nvPr/>
      </p:nvGrpSpPr>
      <p:grpSpPr>
        <a:xfrm>
          <a:off x="0" y="0"/>
          <a:ext cx="0" cy="0"/>
          <a:chOff x="0" y="0"/>
          <a:chExt cx="0" cy="0"/>
        </a:xfrm>
      </p:grpSpPr>
      <p:sp>
        <p:nvSpPr>
          <p:cNvPr id="218" name="Google Shape;218;p17"/>
          <p:cNvSpPr/>
          <p:nvPr/>
        </p:nvSpPr>
        <p:spPr>
          <a:xfrm>
            <a:off x="6200875" y="1515825"/>
            <a:ext cx="2943127" cy="241405"/>
          </a:xfrm>
          <a:custGeom>
            <a:rect b="b" l="l" r="r" t="t"/>
            <a:pathLst>
              <a:path extrusionOk="0" h="5859" w="146079">
                <a:moveTo>
                  <a:pt x="1" y="1"/>
                </a:moveTo>
                <a:lnTo>
                  <a:pt x="1" y="5858"/>
                </a:lnTo>
                <a:lnTo>
                  <a:pt x="146079" y="5858"/>
                </a:lnTo>
                <a:lnTo>
                  <a:pt x="146079" y="1"/>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7"/>
          <p:cNvSpPr txBox="1"/>
          <p:nvPr>
            <p:ph idx="1" type="body"/>
          </p:nvPr>
        </p:nvSpPr>
        <p:spPr>
          <a:xfrm>
            <a:off x="5438700" y="1973025"/>
            <a:ext cx="31242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Font typeface="Raleway Thin"/>
              <a:buChar char="●"/>
              <a:defRPr sz="1600"/>
            </a:lvl1pPr>
            <a:lvl2pPr indent="-330200" lvl="1" marL="914400" rtl="0" algn="r">
              <a:spcBef>
                <a:spcPts val="0"/>
              </a:spcBef>
              <a:spcAft>
                <a:spcPts val="0"/>
              </a:spcAft>
              <a:buSzPts val="1600"/>
              <a:buFont typeface="Nunito Light"/>
              <a:buChar char="○"/>
              <a:defRPr sz="1600"/>
            </a:lvl2pPr>
            <a:lvl3pPr indent="-330200" lvl="2" marL="1371600" rtl="0" algn="r">
              <a:spcBef>
                <a:spcPts val="1600"/>
              </a:spcBef>
              <a:spcAft>
                <a:spcPts val="0"/>
              </a:spcAft>
              <a:buSzPts val="1600"/>
              <a:buFont typeface="Nunito Light"/>
              <a:buChar char="■"/>
              <a:defRPr sz="1600"/>
            </a:lvl3pPr>
            <a:lvl4pPr indent="-330200" lvl="3" marL="1828800" rtl="0" algn="r">
              <a:spcBef>
                <a:spcPts val="1600"/>
              </a:spcBef>
              <a:spcAft>
                <a:spcPts val="0"/>
              </a:spcAft>
              <a:buSzPts val="1600"/>
              <a:buFont typeface="Nunito Light"/>
              <a:buChar char="●"/>
              <a:defRPr sz="1600"/>
            </a:lvl4pPr>
            <a:lvl5pPr indent="-330200" lvl="4" marL="2286000" rtl="0" algn="r">
              <a:spcBef>
                <a:spcPts val="1600"/>
              </a:spcBef>
              <a:spcAft>
                <a:spcPts val="0"/>
              </a:spcAft>
              <a:buSzPts val="1600"/>
              <a:buFont typeface="Nunito Light"/>
              <a:buChar char="○"/>
              <a:defRPr sz="1600"/>
            </a:lvl5pPr>
            <a:lvl6pPr indent="-330200" lvl="5" marL="2743200" rtl="0" algn="r">
              <a:spcBef>
                <a:spcPts val="1600"/>
              </a:spcBef>
              <a:spcAft>
                <a:spcPts val="0"/>
              </a:spcAft>
              <a:buSzPts val="1600"/>
              <a:buFont typeface="Nunito Light"/>
              <a:buChar char="■"/>
              <a:defRPr sz="1600"/>
            </a:lvl6pPr>
            <a:lvl7pPr indent="-330200" lvl="6" marL="3200400" rtl="0" algn="r">
              <a:spcBef>
                <a:spcPts val="1600"/>
              </a:spcBef>
              <a:spcAft>
                <a:spcPts val="0"/>
              </a:spcAft>
              <a:buSzPts val="1600"/>
              <a:buFont typeface="Nunito Light"/>
              <a:buChar char="●"/>
              <a:defRPr sz="1600"/>
            </a:lvl7pPr>
            <a:lvl8pPr indent="-330200" lvl="7" marL="3657600" rtl="0" algn="r">
              <a:spcBef>
                <a:spcPts val="1600"/>
              </a:spcBef>
              <a:spcAft>
                <a:spcPts val="0"/>
              </a:spcAft>
              <a:buSzPts val="1600"/>
              <a:buFont typeface="Nunito Light"/>
              <a:buChar char="○"/>
              <a:defRPr sz="1600"/>
            </a:lvl8pPr>
            <a:lvl9pPr indent="-330200" lvl="8" marL="4114800" rtl="0" algn="r">
              <a:spcBef>
                <a:spcPts val="1600"/>
              </a:spcBef>
              <a:spcAft>
                <a:spcPts val="1600"/>
              </a:spcAft>
              <a:buSzPts val="1600"/>
              <a:buFont typeface="Nunito Light"/>
              <a:buChar char="■"/>
              <a:defRPr sz="1600"/>
            </a:lvl9pPr>
          </a:lstStyle>
          <a:p/>
        </p:txBody>
      </p:sp>
      <p:sp>
        <p:nvSpPr>
          <p:cNvPr id="220" name="Google Shape;220;p17"/>
          <p:cNvSpPr txBox="1"/>
          <p:nvPr>
            <p:ph type="title"/>
          </p:nvPr>
        </p:nvSpPr>
        <p:spPr>
          <a:xfrm>
            <a:off x="5438775" y="1168325"/>
            <a:ext cx="31242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221" name="Google Shape;221;p17"/>
          <p:cNvSpPr/>
          <p:nvPr/>
        </p:nvSpPr>
        <p:spPr>
          <a:xfrm>
            <a:off x="8318280" y="5018272"/>
            <a:ext cx="825726" cy="125232"/>
          </a:xfrm>
          <a:custGeom>
            <a:rect b="b" l="l" r="r" t="t"/>
            <a:pathLst>
              <a:path extrusionOk="0" h="2335" w="15396">
                <a:moveTo>
                  <a:pt x="1" y="1"/>
                </a:moveTo>
                <a:lnTo>
                  <a:pt x="1" y="2335"/>
                </a:lnTo>
                <a:lnTo>
                  <a:pt x="15395" y="2335"/>
                </a:lnTo>
                <a:lnTo>
                  <a:pt x="1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a:off x="6473454" y="5018272"/>
            <a:ext cx="1685830" cy="125232"/>
          </a:xfrm>
          <a:custGeom>
            <a:rect b="b" l="l" r="r" t="t"/>
            <a:pathLst>
              <a:path extrusionOk="0" h="2335" w="31433">
                <a:moveTo>
                  <a:pt x="0" y="1"/>
                </a:moveTo>
                <a:lnTo>
                  <a:pt x="0" y="2335"/>
                </a:lnTo>
                <a:lnTo>
                  <a:pt x="31433" y="2335"/>
                </a:lnTo>
                <a:lnTo>
                  <a:pt x="314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7"/>
          <p:cNvSpPr/>
          <p:nvPr/>
        </p:nvSpPr>
        <p:spPr>
          <a:xfrm>
            <a:off x="6031569" y="4810127"/>
            <a:ext cx="2520459" cy="125875"/>
          </a:xfrm>
          <a:custGeom>
            <a:rect b="b" l="l" r="r" t="t"/>
            <a:pathLst>
              <a:path extrusionOk="0" h="2347" w="46995">
                <a:moveTo>
                  <a:pt x="0" y="1"/>
                </a:moveTo>
                <a:lnTo>
                  <a:pt x="0" y="2346"/>
                </a:lnTo>
                <a:lnTo>
                  <a:pt x="46994" y="2346"/>
                </a:lnTo>
                <a:lnTo>
                  <a:pt x="46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
          <p:cNvSpPr/>
          <p:nvPr/>
        </p:nvSpPr>
        <p:spPr>
          <a:xfrm>
            <a:off x="5564744" y="4810127"/>
            <a:ext cx="285486" cy="125875"/>
          </a:xfrm>
          <a:custGeom>
            <a:rect b="b" l="l" r="r" t="t"/>
            <a:pathLst>
              <a:path extrusionOk="0" h="2347" w="5323">
                <a:moveTo>
                  <a:pt x="1" y="1"/>
                </a:moveTo>
                <a:lnTo>
                  <a:pt x="1" y="2346"/>
                </a:lnTo>
                <a:lnTo>
                  <a:pt x="5323" y="2346"/>
                </a:lnTo>
                <a:lnTo>
                  <a:pt x="53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4_1">
    <p:spTree>
      <p:nvGrpSpPr>
        <p:cNvPr id="225" name="Shape 225"/>
        <p:cNvGrpSpPr/>
        <p:nvPr/>
      </p:nvGrpSpPr>
      <p:grpSpPr>
        <a:xfrm>
          <a:off x="0" y="0"/>
          <a:ext cx="0" cy="0"/>
          <a:chOff x="0" y="0"/>
          <a:chExt cx="0" cy="0"/>
        </a:xfrm>
      </p:grpSpPr>
      <p:sp>
        <p:nvSpPr>
          <p:cNvPr id="226" name="Google Shape;226;p18"/>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flipH="1">
            <a:off x="1299983"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8"/>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8"/>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p:nvPr/>
        </p:nvSpPr>
        <p:spPr>
          <a:xfrm>
            <a:off x="2094075" y="1123150"/>
            <a:ext cx="4955589" cy="4020450"/>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solidFill>
                  <a:schemeClr val="dk2"/>
                </a:solidFill>
              </a:defRPr>
            </a:lvl2pPr>
            <a:lvl3pPr lvl="2" rtl="0" algn="ctr">
              <a:spcBef>
                <a:spcPts val="0"/>
              </a:spcBef>
              <a:spcAft>
                <a:spcPts val="0"/>
              </a:spcAft>
              <a:buNone/>
              <a:defRPr sz="3000">
                <a:solidFill>
                  <a:schemeClr val="dk2"/>
                </a:solidFill>
              </a:defRPr>
            </a:lvl3pPr>
            <a:lvl4pPr lvl="3" rtl="0" algn="ctr">
              <a:spcBef>
                <a:spcPts val="0"/>
              </a:spcBef>
              <a:spcAft>
                <a:spcPts val="0"/>
              </a:spcAft>
              <a:buNone/>
              <a:defRPr sz="3000">
                <a:solidFill>
                  <a:schemeClr val="dk2"/>
                </a:solidFill>
              </a:defRPr>
            </a:lvl4pPr>
            <a:lvl5pPr lvl="4" rtl="0" algn="ctr">
              <a:spcBef>
                <a:spcPts val="0"/>
              </a:spcBef>
              <a:spcAft>
                <a:spcPts val="0"/>
              </a:spcAft>
              <a:buNone/>
              <a:defRPr sz="3000">
                <a:solidFill>
                  <a:schemeClr val="dk2"/>
                </a:solidFill>
              </a:defRPr>
            </a:lvl5pPr>
            <a:lvl6pPr lvl="5" rtl="0" algn="ctr">
              <a:spcBef>
                <a:spcPts val="0"/>
              </a:spcBef>
              <a:spcAft>
                <a:spcPts val="0"/>
              </a:spcAft>
              <a:buNone/>
              <a:defRPr sz="3000">
                <a:solidFill>
                  <a:schemeClr val="dk2"/>
                </a:solidFill>
              </a:defRPr>
            </a:lvl6pPr>
            <a:lvl7pPr lvl="6" rtl="0" algn="ctr">
              <a:spcBef>
                <a:spcPts val="0"/>
              </a:spcBef>
              <a:spcAft>
                <a:spcPts val="0"/>
              </a:spcAft>
              <a:buNone/>
              <a:defRPr sz="3000">
                <a:solidFill>
                  <a:schemeClr val="dk2"/>
                </a:solidFill>
              </a:defRPr>
            </a:lvl7pPr>
            <a:lvl8pPr lvl="7" rtl="0" algn="ctr">
              <a:spcBef>
                <a:spcPts val="0"/>
              </a:spcBef>
              <a:spcAft>
                <a:spcPts val="0"/>
              </a:spcAft>
              <a:buNone/>
              <a:defRPr sz="3000">
                <a:solidFill>
                  <a:schemeClr val="dk2"/>
                </a:solidFill>
              </a:defRPr>
            </a:lvl8pPr>
            <a:lvl9pPr lvl="8" rtl="0" algn="ctr">
              <a:spcBef>
                <a:spcPts val="0"/>
              </a:spcBef>
              <a:spcAft>
                <a:spcPts val="0"/>
              </a:spcAft>
              <a:buNone/>
              <a:defRPr sz="3000">
                <a:solidFill>
                  <a:schemeClr val="dk2"/>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5">
    <p:spTree>
      <p:nvGrpSpPr>
        <p:cNvPr id="238" name="Shape 238"/>
        <p:cNvGrpSpPr/>
        <p:nvPr/>
      </p:nvGrpSpPr>
      <p:grpSpPr>
        <a:xfrm>
          <a:off x="0" y="0"/>
          <a:ext cx="0" cy="0"/>
          <a:chOff x="0" y="0"/>
          <a:chExt cx="0" cy="0"/>
        </a:xfrm>
      </p:grpSpPr>
      <p:sp>
        <p:nvSpPr>
          <p:cNvPr id="239" name="Google Shape;239;p19"/>
          <p:cNvSpPr/>
          <p:nvPr/>
        </p:nvSpPr>
        <p:spPr>
          <a:xfrm>
            <a:off x="1817725" y="0"/>
            <a:ext cx="7326300" cy="390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9"/>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lvl1pPr indent="-330200" lvl="0" marL="457200" rtl="0" algn="r">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a:lvl2pPr>
            <a:lvl3pPr indent="-323850" lvl="2" marL="1371600" rtl="0">
              <a:spcBef>
                <a:spcPts val="1600"/>
              </a:spcBef>
              <a:spcAft>
                <a:spcPts val="0"/>
              </a:spcAft>
              <a:buSzPts val="1500"/>
              <a:buChar char="■"/>
              <a:defRPr/>
            </a:lvl3pPr>
            <a:lvl4pPr indent="-323850" lvl="3" marL="1828800" rtl="0">
              <a:spcBef>
                <a:spcPts val="1600"/>
              </a:spcBef>
              <a:spcAft>
                <a:spcPts val="0"/>
              </a:spcAft>
              <a:buSzPts val="15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1150" lvl="6" marL="3200400" rtl="0">
              <a:spcBef>
                <a:spcPts val="1600"/>
              </a:spcBef>
              <a:spcAft>
                <a:spcPts val="0"/>
              </a:spcAft>
              <a:buSzPts val="1300"/>
              <a:buChar char="●"/>
              <a:defRPr/>
            </a:lvl7pPr>
            <a:lvl8pPr indent="-311150" lvl="7" marL="3657600" rtl="0">
              <a:spcBef>
                <a:spcPts val="1600"/>
              </a:spcBef>
              <a:spcAft>
                <a:spcPts val="0"/>
              </a:spcAft>
              <a:buSzPts val="1300"/>
              <a:buChar char="○"/>
              <a:defRPr/>
            </a:lvl8pPr>
            <a:lvl9pPr indent="-317500" lvl="8" marL="4114800" rtl="0">
              <a:spcBef>
                <a:spcPts val="1600"/>
              </a:spcBef>
              <a:spcAft>
                <a:spcPts val="1600"/>
              </a:spcAft>
              <a:buSzPts val="1400"/>
              <a:buChar char="■"/>
              <a:defRPr/>
            </a:lvl9pPr>
          </a:lstStyle>
          <a:p/>
        </p:txBody>
      </p:sp>
      <p:sp>
        <p:nvSpPr>
          <p:cNvPr id="241" name="Google Shape;241;p19"/>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solidFill>
                  <a:schemeClr val="dk2"/>
                </a:solidFill>
              </a:defRPr>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242" name="Google Shape;242;p19"/>
          <p:cNvSpPr/>
          <p:nvPr/>
        </p:nvSpPr>
        <p:spPr>
          <a:xfrm>
            <a:off x="0" y="2156637"/>
            <a:ext cx="2107897" cy="128764"/>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9"/>
          <p:cNvSpPr/>
          <p:nvPr/>
        </p:nvSpPr>
        <p:spPr>
          <a:xfrm>
            <a:off x="2107970" y="2156637"/>
            <a:ext cx="1115538" cy="12876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9"/>
          <p:cNvSpPr/>
          <p:nvPr/>
        </p:nvSpPr>
        <p:spPr>
          <a:xfrm>
            <a:off x="430892" y="2369856"/>
            <a:ext cx="1645026" cy="12876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9"/>
          <p:cNvSpPr/>
          <p:nvPr/>
        </p:nvSpPr>
        <p:spPr>
          <a:xfrm>
            <a:off x="1597826" y="2369856"/>
            <a:ext cx="478141" cy="12876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9"/>
          <p:cNvSpPr/>
          <p:nvPr/>
        </p:nvSpPr>
        <p:spPr>
          <a:xfrm>
            <a:off x="2665754" y="2369856"/>
            <a:ext cx="557777" cy="12876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9"/>
          <p:cNvSpPr/>
          <p:nvPr/>
        </p:nvSpPr>
        <p:spPr>
          <a:xfrm>
            <a:off x="0" y="3222713"/>
            <a:ext cx="1472750" cy="128392"/>
          </a:xfrm>
          <a:custGeom>
            <a:rect b="b" l="l" r="r" t="t"/>
            <a:pathLst>
              <a:path extrusionOk="0" h="8274" w="94909">
                <a:moveTo>
                  <a:pt x="1" y="1"/>
                </a:moveTo>
                <a:lnTo>
                  <a:pt x="1" y="8274"/>
                </a:lnTo>
                <a:lnTo>
                  <a:pt x="94908" y="8274"/>
                </a:lnTo>
                <a:lnTo>
                  <a:pt x="949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9"/>
          <p:cNvSpPr/>
          <p:nvPr/>
        </p:nvSpPr>
        <p:spPr>
          <a:xfrm>
            <a:off x="2202118" y="2369856"/>
            <a:ext cx="128764" cy="12876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9"/>
          <p:cNvSpPr/>
          <p:nvPr/>
        </p:nvSpPr>
        <p:spPr>
          <a:xfrm>
            <a:off x="2406772" y="2369856"/>
            <a:ext cx="128764" cy="12876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2061089" y="2796292"/>
            <a:ext cx="128764" cy="128749"/>
          </a:xfrm>
          <a:custGeom>
            <a:rect b="b" l="l" r="r" t="t"/>
            <a:pathLst>
              <a:path extrusionOk="0" h="8297" w="8298">
                <a:moveTo>
                  <a:pt x="0" y="0"/>
                </a:moveTo>
                <a:lnTo>
                  <a:pt x="0" y="8297"/>
                </a:lnTo>
                <a:lnTo>
                  <a:pt x="8297" y="8297"/>
                </a:lnTo>
                <a:lnTo>
                  <a:pt x="82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9"/>
          <p:cNvSpPr/>
          <p:nvPr/>
        </p:nvSpPr>
        <p:spPr>
          <a:xfrm>
            <a:off x="1856436" y="2796292"/>
            <a:ext cx="128376" cy="128749"/>
          </a:xfrm>
          <a:custGeom>
            <a:rect b="b" l="l" r="r" t="t"/>
            <a:pathLst>
              <a:path extrusionOk="0" h="8297" w="8273">
                <a:moveTo>
                  <a:pt x="0" y="0"/>
                </a:moveTo>
                <a:lnTo>
                  <a:pt x="0" y="8297"/>
                </a:lnTo>
                <a:lnTo>
                  <a:pt x="8273" y="8297"/>
                </a:lnTo>
                <a:lnTo>
                  <a:pt x="8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9"/>
          <p:cNvSpPr/>
          <p:nvPr/>
        </p:nvSpPr>
        <p:spPr>
          <a:xfrm>
            <a:off x="641505" y="2796292"/>
            <a:ext cx="128764" cy="128749"/>
          </a:xfrm>
          <a:custGeom>
            <a:rect b="b" l="l" r="r" t="t"/>
            <a:pathLst>
              <a:path extrusionOk="0" h="8297" w="8298">
                <a:moveTo>
                  <a:pt x="1" y="0"/>
                </a:moveTo>
                <a:lnTo>
                  <a:pt x="1"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a:off x="3094800" y="2583074"/>
            <a:ext cx="128749" cy="12876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191634" y="2369856"/>
            <a:ext cx="128764" cy="128764"/>
          </a:xfrm>
          <a:custGeom>
            <a:rect b="b" l="l" r="r" t="t"/>
            <a:pathLst>
              <a:path extrusionOk="0" h="8298" w="8298">
                <a:moveTo>
                  <a:pt x="1" y="1"/>
                </a:moveTo>
                <a:lnTo>
                  <a:pt x="1"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a:off x="1339573" y="3009138"/>
            <a:ext cx="1644653" cy="128749"/>
          </a:xfrm>
          <a:custGeom>
            <a:rect b="b" l="l" r="r" t="t"/>
            <a:pathLst>
              <a:path extrusionOk="0" h="8297" w="105987">
                <a:moveTo>
                  <a:pt x="1" y="0"/>
                </a:moveTo>
                <a:lnTo>
                  <a:pt x="1" y="8297"/>
                </a:lnTo>
                <a:lnTo>
                  <a:pt x="105987" y="8297"/>
                </a:lnTo>
                <a:lnTo>
                  <a:pt x="1059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a:off x="1339573" y="3009138"/>
            <a:ext cx="478156" cy="128749"/>
          </a:xfrm>
          <a:custGeom>
            <a:rect b="b" l="l" r="r" t="t"/>
            <a:pathLst>
              <a:path extrusionOk="0" h="8297" w="30814">
                <a:moveTo>
                  <a:pt x="1" y="0"/>
                </a:moveTo>
                <a:lnTo>
                  <a:pt x="1" y="8297"/>
                </a:lnTo>
                <a:lnTo>
                  <a:pt x="30813" y="8297"/>
                </a:lnTo>
                <a:lnTo>
                  <a:pt x="308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0" y="3009510"/>
            <a:ext cx="749775" cy="128376"/>
          </a:xfrm>
          <a:custGeom>
            <a:rect b="b" l="l" r="r" t="t"/>
            <a:pathLst>
              <a:path extrusionOk="0" h="8273" w="48318">
                <a:moveTo>
                  <a:pt x="1" y="0"/>
                </a:moveTo>
                <a:lnTo>
                  <a:pt x="1" y="8273"/>
                </a:lnTo>
                <a:lnTo>
                  <a:pt x="48318" y="8273"/>
                </a:lnTo>
                <a:lnTo>
                  <a:pt x="48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9"/>
          <p:cNvSpPr/>
          <p:nvPr/>
        </p:nvSpPr>
        <p:spPr>
          <a:xfrm>
            <a:off x="1084687" y="3009138"/>
            <a:ext cx="128764" cy="128749"/>
          </a:xfrm>
          <a:custGeom>
            <a:rect b="b" l="l" r="r" t="t"/>
            <a:pathLst>
              <a:path extrusionOk="0" h="8297" w="8298">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9"/>
          <p:cNvSpPr/>
          <p:nvPr/>
        </p:nvSpPr>
        <p:spPr>
          <a:xfrm>
            <a:off x="879662" y="3009138"/>
            <a:ext cx="128749" cy="128749"/>
          </a:xfrm>
          <a:custGeom>
            <a:rect b="b" l="l" r="r" t="t"/>
            <a:pathLst>
              <a:path extrusionOk="0" h="8297"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9"/>
          <p:cNvSpPr/>
          <p:nvPr/>
        </p:nvSpPr>
        <p:spPr>
          <a:xfrm>
            <a:off x="533979" y="3435558"/>
            <a:ext cx="128749" cy="128764"/>
          </a:xfrm>
          <a:custGeom>
            <a:rect b="b" l="l" r="r" t="t"/>
            <a:pathLst>
              <a:path extrusionOk="0" h="8298" w="8297">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338622" y="3435558"/>
            <a:ext cx="128749" cy="128764"/>
          </a:xfrm>
          <a:custGeom>
            <a:rect b="b" l="l" r="r" t="t"/>
            <a:pathLst>
              <a:path extrusionOk="0" h="8298" w="8297">
                <a:moveTo>
                  <a:pt x="0" y="1"/>
                </a:moveTo>
                <a:lnTo>
                  <a:pt x="0" y="8297"/>
                </a:lnTo>
                <a:lnTo>
                  <a:pt x="8297" y="8297"/>
                </a:lnTo>
                <a:lnTo>
                  <a:pt x="82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9"/>
          <p:cNvSpPr/>
          <p:nvPr/>
        </p:nvSpPr>
        <p:spPr>
          <a:xfrm>
            <a:off x="142891" y="3435558"/>
            <a:ext cx="128764" cy="128764"/>
          </a:xfrm>
          <a:custGeom>
            <a:rect b="b" l="l" r="r" t="t"/>
            <a:pathLst>
              <a:path extrusionOk="0" h="8298" w="8298">
                <a:moveTo>
                  <a:pt x="0" y="1"/>
                </a:moveTo>
                <a:lnTo>
                  <a:pt x="0"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a:off x="3094800" y="3009138"/>
            <a:ext cx="128749" cy="128749"/>
          </a:xfrm>
          <a:custGeom>
            <a:rect b="b" l="l" r="r" t="t"/>
            <a:pathLst>
              <a:path extrusionOk="0" h="8297" w="8297">
                <a:moveTo>
                  <a:pt x="0" y="0"/>
                </a:moveTo>
                <a:lnTo>
                  <a:pt x="0" y="8297"/>
                </a:lnTo>
                <a:lnTo>
                  <a:pt x="8297" y="8297"/>
                </a:lnTo>
                <a:lnTo>
                  <a:pt x="8297"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p:nvPr/>
        </p:nvSpPr>
        <p:spPr>
          <a:xfrm>
            <a:off x="1676332" y="2583074"/>
            <a:ext cx="1314984" cy="12876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9"/>
          <p:cNvSpPr/>
          <p:nvPr/>
        </p:nvSpPr>
        <p:spPr>
          <a:xfrm>
            <a:off x="2267232" y="2796292"/>
            <a:ext cx="956281" cy="128749"/>
          </a:xfrm>
          <a:custGeom>
            <a:rect b="b" l="l" r="r" t="t"/>
            <a:pathLst>
              <a:path extrusionOk="0" h="8297" w="61626">
                <a:moveTo>
                  <a:pt x="1" y="0"/>
                </a:moveTo>
                <a:lnTo>
                  <a:pt x="1" y="8297"/>
                </a:lnTo>
                <a:lnTo>
                  <a:pt x="61626" y="8297"/>
                </a:lnTo>
                <a:lnTo>
                  <a:pt x="61626"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p:nvPr/>
        </p:nvSpPr>
        <p:spPr>
          <a:xfrm>
            <a:off x="641505" y="2796292"/>
            <a:ext cx="896384" cy="128749"/>
          </a:xfrm>
          <a:custGeom>
            <a:rect b="b" l="l" r="r" t="t"/>
            <a:pathLst>
              <a:path extrusionOk="0" h="8297" w="57766">
                <a:moveTo>
                  <a:pt x="1" y="0"/>
                </a:moveTo>
                <a:lnTo>
                  <a:pt x="1" y="8297"/>
                </a:lnTo>
                <a:lnTo>
                  <a:pt x="57765" y="8297"/>
                </a:lnTo>
                <a:lnTo>
                  <a:pt x="57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0" y="2796292"/>
            <a:ext cx="449495" cy="128749"/>
          </a:xfrm>
          <a:custGeom>
            <a:rect b="b" l="l" r="r" t="t"/>
            <a:pathLst>
              <a:path extrusionOk="0" h="8297" w="28967">
                <a:moveTo>
                  <a:pt x="1" y="0"/>
                </a:moveTo>
                <a:lnTo>
                  <a:pt x="1" y="8297"/>
                </a:lnTo>
                <a:lnTo>
                  <a:pt x="28967" y="8297"/>
                </a:lnTo>
                <a:lnTo>
                  <a:pt x="289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1676332" y="3222340"/>
            <a:ext cx="1547157" cy="128764"/>
          </a:xfrm>
          <a:custGeom>
            <a:rect b="b" l="l" r="r" t="t"/>
            <a:pathLst>
              <a:path extrusionOk="0" h="8298" w="99704">
                <a:moveTo>
                  <a:pt x="1" y="1"/>
                </a:moveTo>
                <a:lnTo>
                  <a:pt x="1" y="8298"/>
                </a:lnTo>
                <a:lnTo>
                  <a:pt x="99704" y="8298"/>
                </a:lnTo>
                <a:lnTo>
                  <a:pt x="99704"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9"/>
          <p:cNvSpPr/>
          <p:nvPr/>
        </p:nvSpPr>
        <p:spPr>
          <a:xfrm>
            <a:off x="2522506" y="3435558"/>
            <a:ext cx="701019" cy="128764"/>
          </a:xfrm>
          <a:custGeom>
            <a:rect b="b" l="l" r="r" t="t"/>
            <a:pathLst>
              <a:path extrusionOk="0" h="8298" w="45176">
                <a:moveTo>
                  <a:pt x="0" y="1"/>
                </a:moveTo>
                <a:lnTo>
                  <a:pt x="0" y="8297"/>
                </a:lnTo>
                <a:lnTo>
                  <a:pt x="45176" y="8297"/>
                </a:lnTo>
                <a:lnTo>
                  <a:pt x="45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9"/>
          <p:cNvSpPr/>
          <p:nvPr/>
        </p:nvSpPr>
        <p:spPr>
          <a:xfrm>
            <a:off x="0" y="2583074"/>
            <a:ext cx="1277773" cy="128764"/>
          </a:xfrm>
          <a:custGeom>
            <a:rect b="b" l="l" r="r" t="t"/>
            <a:pathLst>
              <a:path extrusionOk="0" h="8298" w="82344">
                <a:moveTo>
                  <a:pt x="1" y="0"/>
                </a:moveTo>
                <a:lnTo>
                  <a:pt x="1" y="8297"/>
                </a:lnTo>
                <a:lnTo>
                  <a:pt x="82343" y="8297"/>
                </a:lnTo>
                <a:lnTo>
                  <a:pt x="823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812313" y="3435558"/>
            <a:ext cx="1562783" cy="128764"/>
          </a:xfrm>
          <a:custGeom>
            <a:rect b="b" l="l" r="r" t="t"/>
            <a:pathLst>
              <a:path extrusionOk="0" h="8298" w="100711">
                <a:moveTo>
                  <a:pt x="0" y="1"/>
                </a:moveTo>
                <a:lnTo>
                  <a:pt x="0" y="8297"/>
                </a:lnTo>
                <a:lnTo>
                  <a:pt x="100710" y="8297"/>
                </a:lnTo>
                <a:lnTo>
                  <a:pt x="10071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a:off x="3223538" y="1474200"/>
            <a:ext cx="1086520" cy="2772465"/>
          </a:xfrm>
          <a:custGeom>
            <a:rect b="b" l="l" r="r" t="t"/>
            <a:pathLst>
              <a:path extrusionOk="0" h="178667" w="70019">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12" y="4446900"/>
            <a:ext cx="1086600" cy="69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8">
    <p:spTree>
      <p:nvGrpSpPr>
        <p:cNvPr id="274" name="Shape 274"/>
        <p:cNvGrpSpPr/>
        <p:nvPr/>
      </p:nvGrpSpPr>
      <p:grpSpPr>
        <a:xfrm>
          <a:off x="0" y="0"/>
          <a:ext cx="0" cy="0"/>
          <a:chOff x="0" y="0"/>
          <a:chExt cx="0" cy="0"/>
        </a:xfrm>
      </p:grpSpPr>
      <p:sp>
        <p:nvSpPr>
          <p:cNvPr id="275" name="Google Shape;275;p20"/>
          <p:cNvSpPr/>
          <p:nvPr/>
        </p:nvSpPr>
        <p:spPr>
          <a:xfrm>
            <a:off x="5445850" y="1359975"/>
            <a:ext cx="3697248" cy="1208576"/>
          </a:xfrm>
          <a:custGeom>
            <a:rect b="b" l="l" r="r" t="t"/>
            <a:pathLst>
              <a:path extrusionOk="0" h="37768" w="115539">
                <a:moveTo>
                  <a:pt x="1" y="0"/>
                </a:moveTo>
                <a:lnTo>
                  <a:pt x="115539" y="0"/>
                </a:lnTo>
                <a:lnTo>
                  <a:pt x="115539" y="37767"/>
                </a:lnTo>
                <a:lnTo>
                  <a:pt x="1" y="3776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899" y="2568525"/>
            <a:ext cx="3697248" cy="1208544"/>
          </a:xfrm>
          <a:custGeom>
            <a:rect b="b" l="l" r="r" t="t"/>
            <a:pathLst>
              <a:path extrusionOk="0" h="37767" w="115539">
                <a:moveTo>
                  <a:pt x="0" y="0"/>
                </a:moveTo>
                <a:lnTo>
                  <a:pt x="115538" y="0"/>
                </a:lnTo>
                <a:lnTo>
                  <a:pt x="115538" y="37767"/>
                </a:lnTo>
                <a:lnTo>
                  <a:pt x="0" y="37767"/>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p:nvPr/>
        </p:nvSpPr>
        <p:spPr>
          <a:xfrm>
            <a:off x="-905" y="-3217"/>
            <a:ext cx="3697248" cy="357024"/>
          </a:xfrm>
          <a:custGeom>
            <a:rect b="b" l="l" r="r" t="t"/>
            <a:pathLst>
              <a:path extrusionOk="0" h="11157" w="115539">
                <a:moveTo>
                  <a:pt x="0" y="0"/>
                </a:moveTo>
                <a:lnTo>
                  <a:pt x="115538" y="0"/>
                </a:lnTo>
                <a:lnTo>
                  <a:pt x="115538" y="11156"/>
                </a:lnTo>
                <a:lnTo>
                  <a:pt x="0" y="11156"/>
                </a:lnTo>
                <a:close/>
              </a:path>
            </a:pathLst>
          </a:custGeom>
          <a:solidFill>
            <a:srgbClr val="FFFFFF">
              <a:alpha val="18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0"/>
          <p:cNvSpPr/>
          <p:nvPr/>
        </p:nvSpPr>
        <p:spPr>
          <a:xfrm>
            <a:off x="-905" y="3584623"/>
            <a:ext cx="417216" cy="384864"/>
          </a:xfrm>
          <a:custGeom>
            <a:rect b="b" l="l" r="r" t="t"/>
            <a:pathLst>
              <a:path extrusionOk="0" h="12027" w="13038">
                <a:moveTo>
                  <a:pt x="0" y="1"/>
                </a:moveTo>
                <a:lnTo>
                  <a:pt x="13037" y="1"/>
                </a:lnTo>
                <a:lnTo>
                  <a:pt x="13037" y="12026"/>
                </a:lnTo>
                <a:lnTo>
                  <a:pt x="0"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0"/>
          <p:cNvSpPr/>
          <p:nvPr/>
        </p:nvSpPr>
        <p:spPr>
          <a:xfrm>
            <a:off x="8017591" y="1161103"/>
            <a:ext cx="1125504" cy="384832"/>
          </a:xfrm>
          <a:custGeom>
            <a:rect b="b" l="l" r="r" t="t"/>
            <a:pathLst>
              <a:path extrusionOk="0" h="12026" w="35172">
                <a:moveTo>
                  <a:pt x="1" y="0"/>
                </a:moveTo>
                <a:lnTo>
                  <a:pt x="35172" y="0"/>
                </a:lnTo>
                <a:lnTo>
                  <a:pt x="35172" y="12026"/>
                </a:lnTo>
                <a:lnTo>
                  <a:pt x="1" y="120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0"/>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p:txBody>
      </p:sp>
      <p:sp>
        <p:nvSpPr>
          <p:cNvPr id="281" name="Google Shape;281;p20"/>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lvl1pPr lvl="0" rtl="0" algn="r">
              <a:lnSpc>
                <a:spcPct val="100000"/>
              </a:lnSpc>
              <a:spcBef>
                <a:spcPts val="0"/>
              </a:spcBef>
              <a:spcAft>
                <a:spcPts val="0"/>
              </a:spcAft>
              <a:buSzPts val="1500"/>
              <a:buNone/>
              <a:defRPr sz="14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282" name="Google Shape;282;p20"/>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4800"/>
              <a:buNone/>
              <a:defRPr sz="4800"/>
            </a:lvl2pPr>
            <a:lvl3pPr lvl="2" rtl="0" algn="r">
              <a:lnSpc>
                <a:spcPct val="100000"/>
              </a:lnSpc>
              <a:spcBef>
                <a:spcPts val="0"/>
              </a:spcBef>
              <a:spcAft>
                <a:spcPts val="0"/>
              </a:spcAft>
              <a:buSzPts val="4800"/>
              <a:buNone/>
              <a:defRPr sz="4800"/>
            </a:lvl3pPr>
            <a:lvl4pPr lvl="3" rtl="0" algn="r">
              <a:lnSpc>
                <a:spcPct val="100000"/>
              </a:lnSpc>
              <a:spcBef>
                <a:spcPts val="0"/>
              </a:spcBef>
              <a:spcAft>
                <a:spcPts val="0"/>
              </a:spcAft>
              <a:buSzPts val="4800"/>
              <a:buNone/>
              <a:defRPr sz="4800"/>
            </a:lvl4pPr>
            <a:lvl5pPr lvl="4" rtl="0" algn="r">
              <a:lnSpc>
                <a:spcPct val="100000"/>
              </a:lnSpc>
              <a:spcBef>
                <a:spcPts val="0"/>
              </a:spcBef>
              <a:spcAft>
                <a:spcPts val="0"/>
              </a:spcAft>
              <a:buSzPts val="4800"/>
              <a:buNone/>
              <a:defRPr sz="4800"/>
            </a:lvl5pPr>
            <a:lvl6pPr lvl="5" rtl="0" algn="r">
              <a:lnSpc>
                <a:spcPct val="100000"/>
              </a:lnSpc>
              <a:spcBef>
                <a:spcPts val="0"/>
              </a:spcBef>
              <a:spcAft>
                <a:spcPts val="0"/>
              </a:spcAft>
              <a:buSzPts val="4800"/>
              <a:buNone/>
              <a:defRPr sz="4800"/>
            </a:lvl6pPr>
            <a:lvl7pPr lvl="6" rtl="0" algn="r">
              <a:lnSpc>
                <a:spcPct val="100000"/>
              </a:lnSpc>
              <a:spcBef>
                <a:spcPts val="0"/>
              </a:spcBef>
              <a:spcAft>
                <a:spcPts val="0"/>
              </a:spcAft>
              <a:buSzPts val="4800"/>
              <a:buNone/>
              <a:defRPr sz="4800"/>
            </a:lvl7pPr>
            <a:lvl8pPr lvl="7" rtl="0" algn="r">
              <a:lnSpc>
                <a:spcPct val="100000"/>
              </a:lnSpc>
              <a:spcBef>
                <a:spcPts val="0"/>
              </a:spcBef>
              <a:spcAft>
                <a:spcPts val="0"/>
              </a:spcAft>
              <a:buSzPts val="4800"/>
              <a:buNone/>
              <a:defRPr sz="4800"/>
            </a:lvl8pPr>
            <a:lvl9pPr lvl="8" rtl="0" algn="r">
              <a:lnSpc>
                <a:spcPct val="100000"/>
              </a:lnSpc>
              <a:spcBef>
                <a:spcPts val="0"/>
              </a:spcBef>
              <a:spcAft>
                <a:spcPts val="0"/>
              </a:spcAft>
              <a:buSzPts val="4800"/>
              <a:buNone/>
              <a:defRPr sz="4800"/>
            </a:lvl9pPr>
          </a:lstStyle>
          <a:p/>
        </p:txBody>
      </p:sp>
      <p:sp>
        <p:nvSpPr>
          <p:cNvPr id="283" name="Google Shape;283;p20"/>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51" name="Shape 51"/>
        <p:cNvGrpSpPr/>
        <p:nvPr/>
      </p:nvGrpSpPr>
      <p:grpSpPr>
        <a:xfrm>
          <a:off x="0" y="0"/>
          <a:ext cx="0" cy="0"/>
          <a:chOff x="0" y="0"/>
          <a:chExt cx="0" cy="0"/>
        </a:xfrm>
      </p:grpSpPr>
      <p:sp>
        <p:nvSpPr>
          <p:cNvPr id="52" name="Google Shape;52;p3"/>
          <p:cNvSpPr/>
          <p:nvPr/>
        </p:nvSpPr>
        <p:spPr>
          <a:xfrm>
            <a:off x="0" y="4357775"/>
            <a:ext cx="6633906" cy="785368"/>
          </a:xfrm>
          <a:custGeom>
            <a:rect b="b" l="l" r="r" t="t"/>
            <a:pathLst>
              <a:path extrusionOk="0" h="16396" w="17241">
                <a:moveTo>
                  <a:pt x="0" y="1"/>
                </a:moveTo>
                <a:lnTo>
                  <a:pt x="0" y="16396"/>
                </a:lnTo>
                <a:lnTo>
                  <a:pt x="17240" y="16396"/>
                </a:lnTo>
                <a:lnTo>
                  <a:pt x="172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1923700" y="0"/>
            <a:ext cx="7220221" cy="2724140"/>
          </a:xfrm>
          <a:custGeom>
            <a:rect b="b" l="l" r="r" t="t"/>
            <a:pathLst>
              <a:path extrusionOk="0" h="24170" w="52686">
                <a:moveTo>
                  <a:pt x="1" y="0"/>
                </a:moveTo>
                <a:lnTo>
                  <a:pt x="1" y="24170"/>
                </a:lnTo>
                <a:lnTo>
                  <a:pt x="52686" y="24170"/>
                </a:lnTo>
                <a:lnTo>
                  <a:pt x="526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300">
                <a:solidFill>
                  <a:schemeClr val="dk1"/>
                </a:solidFill>
              </a:defRPr>
            </a:lvl1pPr>
            <a:lvl2pPr lvl="1" rtl="0" algn="ctr">
              <a:spcBef>
                <a:spcPts val="0"/>
              </a:spcBef>
              <a:spcAft>
                <a:spcPts val="0"/>
              </a:spcAft>
              <a:buNone/>
              <a:defRPr sz="3000">
                <a:solidFill>
                  <a:schemeClr val="dk1"/>
                </a:solidFill>
              </a:defRPr>
            </a:lvl2pPr>
            <a:lvl3pPr lvl="2" rtl="0" algn="ctr">
              <a:spcBef>
                <a:spcPts val="0"/>
              </a:spcBef>
              <a:spcAft>
                <a:spcPts val="0"/>
              </a:spcAft>
              <a:buNone/>
              <a:defRPr sz="3000">
                <a:solidFill>
                  <a:schemeClr val="dk1"/>
                </a:solidFill>
              </a:defRPr>
            </a:lvl3pPr>
            <a:lvl4pPr lvl="3" rtl="0" algn="ctr">
              <a:spcBef>
                <a:spcPts val="0"/>
              </a:spcBef>
              <a:spcAft>
                <a:spcPts val="0"/>
              </a:spcAft>
              <a:buNone/>
              <a:defRPr sz="3000">
                <a:solidFill>
                  <a:schemeClr val="dk1"/>
                </a:solidFill>
              </a:defRPr>
            </a:lvl4pPr>
            <a:lvl5pPr lvl="4" rtl="0" algn="ctr">
              <a:spcBef>
                <a:spcPts val="0"/>
              </a:spcBef>
              <a:spcAft>
                <a:spcPts val="0"/>
              </a:spcAft>
              <a:buNone/>
              <a:defRPr sz="3000">
                <a:solidFill>
                  <a:schemeClr val="dk1"/>
                </a:solidFill>
              </a:defRPr>
            </a:lvl5pPr>
            <a:lvl6pPr lvl="5" rtl="0" algn="ctr">
              <a:spcBef>
                <a:spcPts val="0"/>
              </a:spcBef>
              <a:spcAft>
                <a:spcPts val="0"/>
              </a:spcAft>
              <a:buNone/>
              <a:defRPr sz="3000">
                <a:solidFill>
                  <a:schemeClr val="dk1"/>
                </a:solidFill>
              </a:defRPr>
            </a:lvl6pPr>
            <a:lvl7pPr lvl="6" rtl="0" algn="ctr">
              <a:spcBef>
                <a:spcPts val="0"/>
              </a:spcBef>
              <a:spcAft>
                <a:spcPts val="0"/>
              </a:spcAft>
              <a:buNone/>
              <a:defRPr sz="3000">
                <a:solidFill>
                  <a:schemeClr val="dk1"/>
                </a:solidFill>
              </a:defRPr>
            </a:lvl7pPr>
            <a:lvl8pPr lvl="7" rtl="0" algn="ctr">
              <a:spcBef>
                <a:spcPts val="0"/>
              </a:spcBef>
              <a:spcAft>
                <a:spcPts val="0"/>
              </a:spcAft>
              <a:buNone/>
              <a:defRPr sz="3000">
                <a:solidFill>
                  <a:schemeClr val="dk1"/>
                </a:solidFill>
              </a:defRPr>
            </a:lvl8pPr>
            <a:lvl9pPr lvl="8" rtl="0" algn="ctr">
              <a:spcBef>
                <a:spcPts val="0"/>
              </a:spcBef>
              <a:spcAft>
                <a:spcPts val="0"/>
              </a:spcAft>
              <a:buNone/>
              <a:defRPr sz="3000">
                <a:solidFill>
                  <a:schemeClr val="dk1"/>
                </a:solidFill>
              </a:defRPr>
            </a:lvl9pPr>
          </a:lstStyle>
          <a:p/>
        </p:txBody>
      </p:sp>
      <p:sp>
        <p:nvSpPr>
          <p:cNvPr id="56" name="Google Shape;56;p3"/>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Clr>
                <a:schemeClr val="dk1"/>
              </a:buClr>
              <a:buSzPts val="3000"/>
              <a:buNone/>
              <a:defRPr sz="16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57" name="Google Shape;57;p3"/>
          <p:cNvSpPr txBox="1"/>
          <p:nvPr/>
        </p:nvSpPr>
        <p:spPr>
          <a:xfrm>
            <a:off x="2510100" y="3306950"/>
            <a:ext cx="4123800" cy="91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58" name="Google Shape;58;p3"/>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0">
    <p:spTree>
      <p:nvGrpSpPr>
        <p:cNvPr id="284" name="Shape 284"/>
        <p:cNvGrpSpPr/>
        <p:nvPr/>
      </p:nvGrpSpPr>
      <p:grpSpPr>
        <a:xfrm>
          <a:off x="0" y="0"/>
          <a:ext cx="0" cy="0"/>
          <a:chOff x="0" y="0"/>
          <a:chExt cx="0" cy="0"/>
        </a:xfrm>
      </p:grpSpPr>
      <p:sp>
        <p:nvSpPr>
          <p:cNvPr id="285" name="Google Shape;285;p21"/>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Font typeface="Roboto"/>
              <a:buAutoNum type="arabicPeriod"/>
              <a:defRPr sz="1200"/>
            </a:lvl1pPr>
            <a:lvl2pPr lvl="1" rtl="0" algn="ctr">
              <a:lnSpc>
                <a:spcPct val="100000"/>
              </a:lnSpc>
              <a:spcBef>
                <a:spcPts val="0"/>
              </a:spcBef>
              <a:spcAft>
                <a:spcPts val="0"/>
              </a:spcAft>
              <a:buSzPts val="1200"/>
              <a:buFont typeface="Roboto Condensed Light"/>
              <a:buAutoNum type="alphaLcPeriod"/>
              <a:defRPr sz="1200"/>
            </a:lvl2pPr>
            <a:lvl3pPr lvl="2" rtl="0" algn="ctr">
              <a:lnSpc>
                <a:spcPct val="100000"/>
              </a:lnSpc>
              <a:spcBef>
                <a:spcPts val="0"/>
              </a:spcBef>
              <a:spcAft>
                <a:spcPts val="0"/>
              </a:spcAft>
              <a:buSzPts val="1200"/>
              <a:buFont typeface="Roboto Condensed Light"/>
              <a:buAutoNum type="romanLcPeriod"/>
              <a:defRPr sz="1200"/>
            </a:lvl3pPr>
            <a:lvl4pPr lvl="3" rtl="0" algn="ctr">
              <a:lnSpc>
                <a:spcPct val="100000"/>
              </a:lnSpc>
              <a:spcBef>
                <a:spcPts val="0"/>
              </a:spcBef>
              <a:spcAft>
                <a:spcPts val="0"/>
              </a:spcAft>
              <a:buSzPts val="1200"/>
              <a:buFont typeface="Roboto Condensed Light"/>
              <a:buAutoNum type="arabicPeriod"/>
              <a:defRPr sz="1200"/>
            </a:lvl4pPr>
            <a:lvl5pPr lvl="4" rtl="0" algn="ctr">
              <a:lnSpc>
                <a:spcPct val="100000"/>
              </a:lnSpc>
              <a:spcBef>
                <a:spcPts val="0"/>
              </a:spcBef>
              <a:spcAft>
                <a:spcPts val="0"/>
              </a:spcAft>
              <a:buSzPts val="1200"/>
              <a:buFont typeface="Roboto Condensed Light"/>
              <a:buAutoNum type="alphaLcPeriod"/>
              <a:defRPr sz="1200"/>
            </a:lvl5pPr>
            <a:lvl6pPr lvl="5" rtl="0" algn="ctr">
              <a:lnSpc>
                <a:spcPct val="100000"/>
              </a:lnSpc>
              <a:spcBef>
                <a:spcPts val="0"/>
              </a:spcBef>
              <a:spcAft>
                <a:spcPts val="0"/>
              </a:spcAft>
              <a:buSzPts val="1200"/>
              <a:buFont typeface="Roboto Condensed Light"/>
              <a:buAutoNum type="romanLcPeriod"/>
              <a:defRPr sz="1200"/>
            </a:lvl6pPr>
            <a:lvl7pPr lvl="6" rtl="0" algn="ctr">
              <a:lnSpc>
                <a:spcPct val="100000"/>
              </a:lnSpc>
              <a:spcBef>
                <a:spcPts val="0"/>
              </a:spcBef>
              <a:spcAft>
                <a:spcPts val="0"/>
              </a:spcAft>
              <a:buSzPts val="1200"/>
              <a:buFont typeface="Roboto Condensed Light"/>
              <a:buAutoNum type="arabicPeriod"/>
              <a:defRPr sz="1200"/>
            </a:lvl7pPr>
            <a:lvl8pPr lvl="7" rtl="0" algn="ctr">
              <a:lnSpc>
                <a:spcPct val="100000"/>
              </a:lnSpc>
              <a:spcBef>
                <a:spcPts val="0"/>
              </a:spcBef>
              <a:spcAft>
                <a:spcPts val="0"/>
              </a:spcAft>
              <a:buSzPts val="1200"/>
              <a:buFont typeface="Roboto Condensed Light"/>
              <a:buAutoNum type="alphaLcPeriod"/>
              <a:defRPr sz="1200"/>
            </a:lvl8pPr>
            <a:lvl9pPr lvl="8" rtl="0" algn="ctr">
              <a:lnSpc>
                <a:spcPct val="100000"/>
              </a:lnSpc>
              <a:spcBef>
                <a:spcPts val="0"/>
              </a:spcBef>
              <a:spcAft>
                <a:spcPts val="0"/>
              </a:spcAft>
              <a:buSzPts val="1200"/>
              <a:buFont typeface="Roboto Condensed Light"/>
              <a:buAutoNum type="romanLcPeriod"/>
              <a:defRPr sz="1200"/>
            </a:lvl9pPr>
          </a:lstStyle>
          <a:p/>
        </p:txBody>
      </p:sp>
      <p:sp>
        <p:nvSpPr>
          <p:cNvPr id="286" name="Google Shape;286;p21"/>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1">
    <p:spTree>
      <p:nvGrpSpPr>
        <p:cNvPr id="287" name="Shape 287"/>
        <p:cNvGrpSpPr/>
        <p:nvPr/>
      </p:nvGrpSpPr>
      <p:grpSpPr>
        <a:xfrm>
          <a:off x="0" y="0"/>
          <a:ext cx="0" cy="0"/>
          <a:chOff x="0" y="0"/>
          <a:chExt cx="0" cy="0"/>
        </a:xfrm>
      </p:grpSpPr>
      <p:sp>
        <p:nvSpPr>
          <p:cNvPr id="288" name="Google Shape;288;p22"/>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9" name="Google Shape;289;p22"/>
          <p:cNvSpPr txBox="1"/>
          <p:nvPr>
            <p:ph type="title"/>
          </p:nvPr>
        </p:nvSpPr>
        <p:spPr>
          <a:xfrm>
            <a:off x="6385849"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0" name="Google Shape;290;p22"/>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1" name="Google Shape;291;p22"/>
          <p:cNvSpPr txBox="1"/>
          <p:nvPr>
            <p:ph idx="3" type="title"/>
          </p:nvPr>
        </p:nvSpPr>
        <p:spPr>
          <a:xfrm>
            <a:off x="804350" y="17533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2" name="Google Shape;292;p22"/>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22"/>
          <p:cNvSpPr txBox="1"/>
          <p:nvPr>
            <p:ph idx="5" type="title"/>
          </p:nvPr>
        </p:nvSpPr>
        <p:spPr>
          <a:xfrm>
            <a:off x="3593246" y="17533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4" name="Google Shape;294;p22"/>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5" name="Google Shape;295;p22"/>
          <p:cNvSpPr txBox="1"/>
          <p:nvPr>
            <p:ph idx="7" type="title"/>
          </p:nvPr>
        </p:nvSpPr>
        <p:spPr>
          <a:xfrm>
            <a:off x="6385824"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6" name="Google Shape;296;p22"/>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7" name="Google Shape;297;p22"/>
          <p:cNvSpPr txBox="1"/>
          <p:nvPr>
            <p:ph idx="9" type="title"/>
          </p:nvPr>
        </p:nvSpPr>
        <p:spPr>
          <a:xfrm>
            <a:off x="804325" y="3296625"/>
            <a:ext cx="1957500" cy="5298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298" name="Google Shape;298;p22"/>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9" name="Google Shape;299;p22"/>
          <p:cNvSpPr txBox="1"/>
          <p:nvPr>
            <p:ph idx="14" type="title"/>
          </p:nvPr>
        </p:nvSpPr>
        <p:spPr>
          <a:xfrm>
            <a:off x="3593246" y="3296625"/>
            <a:ext cx="1957500" cy="5298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rtl="0" algn="ctr">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p:txBody>
      </p:sp>
      <p:sp>
        <p:nvSpPr>
          <p:cNvPr id="300" name="Google Shape;300;p22"/>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01" name="Google Shape;301;p22"/>
          <p:cNvSpPr/>
          <p:nvPr/>
        </p:nvSpPr>
        <p:spPr>
          <a:xfrm flipH="1">
            <a:off x="-40" y="1952289"/>
            <a:ext cx="7790203" cy="131872"/>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2"/>
          <p:cNvSpPr/>
          <p:nvPr/>
        </p:nvSpPr>
        <p:spPr>
          <a:xfrm flipH="1">
            <a:off x="933395" y="3495600"/>
            <a:ext cx="8210589" cy="131851"/>
          </a:xfrm>
          <a:custGeom>
            <a:rect b="b" l="l" r="r" t="t"/>
            <a:pathLst>
              <a:path extrusionOk="0" h="4121" w="42303">
                <a:moveTo>
                  <a:pt x="0" y="1"/>
                </a:moveTo>
                <a:lnTo>
                  <a:pt x="0" y="4120"/>
                </a:lnTo>
                <a:lnTo>
                  <a:pt x="42303" y="4120"/>
                </a:lnTo>
                <a:lnTo>
                  <a:pt x="423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ercentages">
  <p:cSld name="CUSTOM_12">
    <p:spTree>
      <p:nvGrpSpPr>
        <p:cNvPr id="303" name="Shape 303"/>
        <p:cNvGrpSpPr/>
        <p:nvPr/>
      </p:nvGrpSpPr>
      <p:grpSpPr>
        <a:xfrm>
          <a:off x="0" y="0"/>
          <a:ext cx="0" cy="0"/>
          <a:chOff x="0" y="0"/>
          <a:chExt cx="0" cy="0"/>
        </a:xfrm>
      </p:grpSpPr>
      <p:sp>
        <p:nvSpPr>
          <p:cNvPr id="304" name="Google Shape;304;p2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305" name="Google Shape;305;p23"/>
          <p:cNvSpPr txBox="1"/>
          <p:nvPr>
            <p:ph hasCustomPrompt="1" idx="2" type="title"/>
          </p:nvPr>
        </p:nvSpPr>
        <p:spPr>
          <a:xfrm>
            <a:off x="2201811"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306" name="Google Shape;306;p23"/>
          <p:cNvSpPr txBox="1"/>
          <p:nvPr>
            <p:ph hasCustomPrompt="1" idx="3" type="title"/>
          </p:nvPr>
        </p:nvSpPr>
        <p:spPr>
          <a:xfrm>
            <a:off x="5332488" y="2233575"/>
            <a:ext cx="1609800" cy="58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
        <p:nvSpPr>
          <p:cNvPr id="307" name="Google Shape;307;p23"/>
          <p:cNvSpPr/>
          <p:nvPr/>
        </p:nvSpPr>
        <p:spPr>
          <a:xfrm flipH="1">
            <a:off x="-11" y="0"/>
            <a:ext cx="1371614" cy="356851"/>
          </a:xfrm>
          <a:custGeom>
            <a:rect b="b" l="l" r="r" t="t"/>
            <a:pathLst>
              <a:path extrusionOk="0" h="2775" w="16884">
                <a:moveTo>
                  <a:pt x="0" y="1"/>
                </a:moveTo>
                <a:lnTo>
                  <a:pt x="0" y="2775"/>
                </a:lnTo>
                <a:lnTo>
                  <a:pt x="16883" y="2775"/>
                </a:lnTo>
                <a:lnTo>
                  <a:pt x="16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a:off x="8355575" y="4357775"/>
            <a:ext cx="788431" cy="785368"/>
          </a:xfrm>
          <a:custGeom>
            <a:rect b="b" l="l" r="r" t="t"/>
            <a:pathLst>
              <a:path extrusionOk="0" h="16396" w="17241">
                <a:moveTo>
                  <a:pt x="0" y="1"/>
                </a:moveTo>
                <a:lnTo>
                  <a:pt x="0" y="16396"/>
                </a:lnTo>
                <a:lnTo>
                  <a:pt x="17240" y="16396"/>
                </a:lnTo>
                <a:lnTo>
                  <a:pt x="1724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flipH="1">
            <a:off x="7353292" y="4786292"/>
            <a:ext cx="1371614"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15">
    <p:spTree>
      <p:nvGrpSpPr>
        <p:cNvPr id="310" name="Shape 310"/>
        <p:cNvGrpSpPr/>
        <p:nvPr/>
      </p:nvGrpSpPr>
      <p:grpSpPr>
        <a:xfrm>
          <a:off x="0" y="0"/>
          <a:ext cx="0" cy="0"/>
          <a:chOff x="0" y="0"/>
          <a:chExt cx="0" cy="0"/>
        </a:xfrm>
      </p:grpSpPr>
      <p:sp>
        <p:nvSpPr>
          <p:cNvPr id="311" name="Google Shape;311;p24"/>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2" name="Google Shape;312;p24"/>
          <p:cNvSpPr txBox="1"/>
          <p:nvPr>
            <p:ph hasCustomPrompt="1" type="title"/>
          </p:nvPr>
        </p:nvSpPr>
        <p:spPr>
          <a:xfrm>
            <a:off x="3423750" y="934700"/>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13" name="Google Shape;313;p24"/>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4" name="Google Shape;314;p24"/>
          <p:cNvSpPr txBox="1"/>
          <p:nvPr>
            <p:ph hasCustomPrompt="1" idx="3" type="title"/>
          </p:nvPr>
        </p:nvSpPr>
        <p:spPr>
          <a:xfrm>
            <a:off x="3423750" y="2150202"/>
            <a:ext cx="2296500" cy="4572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15" name="Google Shape;315;p24"/>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6" name="Google Shape;316;p24"/>
          <p:cNvSpPr txBox="1"/>
          <p:nvPr>
            <p:ph hasCustomPrompt="1" idx="5" type="title"/>
          </p:nvPr>
        </p:nvSpPr>
        <p:spPr>
          <a:xfrm>
            <a:off x="3423750" y="3365703"/>
            <a:ext cx="2296500" cy="4572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lgn="ctr">
              <a:spcBef>
                <a:spcPts val="0"/>
              </a:spcBef>
              <a:spcAft>
                <a:spcPts val="0"/>
              </a:spcAft>
              <a:buSzPts val="2500"/>
              <a:buFont typeface="Barlow"/>
              <a:buNone/>
              <a:defRPr b="1" sz="2500">
                <a:latin typeface="Barlow"/>
                <a:ea typeface="Barlow"/>
                <a:cs typeface="Barlow"/>
                <a:sym typeface="Barlow"/>
              </a:defRPr>
            </a:lvl2pPr>
            <a:lvl3pPr lvl="2" rtl="0" algn="ctr">
              <a:spcBef>
                <a:spcPts val="0"/>
              </a:spcBef>
              <a:spcAft>
                <a:spcPts val="0"/>
              </a:spcAft>
              <a:buSzPts val="2500"/>
              <a:buFont typeface="Barlow"/>
              <a:buNone/>
              <a:defRPr b="1" sz="2500">
                <a:latin typeface="Barlow"/>
                <a:ea typeface="Barlow"/>
                <a:cs typeface="Barlow"/>
                <a:sym typeface="Barlow"/>
              </a:defRPr>
            </a:lvl3pPr>
            <a:lvl4pPr lvl="3" rtl="0" algn="ctr">
              <a:spcBef>
                <a:spcPts val="0"/>
              </a:spcBef>
              <a:spcAft>
                <a:spcPts val="0"/>
              </a:spcAft>
              <a:buSzPts val="2500"/>
              <a:buFont typeface="Barlow"/>
              <a:buNone/>
              <a:defRPr b="1" sz="2500">
                <a:latin typeface="Barlow"/>
                <a:ea typeface="Barlow"/>
                <a:cs typeface="Barlow"/>
                <a:sym typeface="Barlow"/>
              </a:defRPr>
            </a:lvl4pPr>
            <a:lvl5pPr lvl="4" rtl="0" algn="ctr">
              <a:spcBef>
                <a:spcPts val="0"/>
              </a:spcBef>
              <a:spcAft>
                <a:spcPts val="0"/>
              </a:spcAft>
              <a:buSzPts val="2500"/>
              <a:buFont typeface="Barlow"/>
              <a:buNone/>
              <a:defRPr b="1" sz="2500">
                <a:latin typeface="Barlow"/>
                <a:ea typeface="Barlow"/>
                <a:cs typeface="Barlow"/>
                <a:sym typeface="Barlow"/>
              </a:defRPr>
            </a:lvl5pPr>
            <a:lvl6pPr lvl="5" rtl="0" algn="ctr">
              <a:spcBef>
                <a:spcPts val="0"/>
              </a:spcBef>
              <a:spcAft>
                <a:spcPts val="0"/>
              </a:spcAft>
              <a:buSzPts val="2500"/>
              <a:buFont typeface="Barlow"/>
              <a:buNone/>
              <a:defRPr b="1" sz="2500">
                <a:latin typeface="Barlow"/>
                <a:ea typeface="Barlow"/>
                <a:cs typeface="Barlow"/>
                <a:sym typeface="Barlow"/>
              </a:defRPr>
            </a:lvl6pPr>
            <a:lvl7pPr lvl="6" rtl="0" algn="ctr">
              <a:spcBef>
                <a:spcPts val="0"/>
              </a:spcBef>
              <a:spcAft>
                <a:spcPts val="0"/>
              </a:spcAft>
              <a:buSzPts val="2500"/>
              <a:buFont typeface="Barlow"/>
              <a:buNone/>
              <a:defRPr b="1" sz="2500">
                <a:latin typeface="Barlow"/>
                <a:ea typeface="Barlow"/>
                <a:cs typeface="Barlow"/>
                <a:sym typeface="Barlow"/>
              </a:defRPr>
            </a:lvl7pPr>
            <a:lvl8pPr lvl="7" rtl="0" algn="ctr">
              <a:spcBef>
                <a:spcPts val="0"/>
              </a:spcBef>
              <a:spcAft>
                <a:spcPts val="0"/>
              </a:spcAft>
              <a:buSzPts val="2500"/>
              <a:buFont typeface="Barlow"/>
              <a:buNone/>
              <a:defRPr b="1" sz="2500">
                <a:latin typeface="Barlow"/>
                <a:ea typeface="Barlow"/>
                <a:cs typeface="Barlow"/>
                <a:sym typeface="Barlow"/>
              </a:defRPr>
            </a:lvl8pPr>
            <a:lvl9pPr lvl="8" rtl="0" algn="ctr">
              <a:spcBef>
                <a:spcPts val="0"/>
              </a:spcBef>
              <a:spcAft>
                <a:spcPts val="0"/>
              </a:spcAft>
              <a:buSzPts val="2500"/>
              <a:buFont typeface="Barlow"/>
              <a:buNone/>
              <a:defRPr b="1" sz="2500">
                <a:latin typeface="Barlow"/>
                <a:ea typeface="Barlow"/>
                <a:cs typeface="Barlow"/>
                <a:sym typeface="Barlow"/>
              </a:defRPr>
            </a:lvl9pPr>
          </a:lstStyle>
          <a:p>
            <a:r>
              <a:t>xx%</a:t>
            </a:r>
          </a:p>
        </p:txBody>
      </p:sp>
      <p:sp>
        <p:nvSpPr>
          <p:cNvPr id="317" name="Google Shape;317;p24"/>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4"/>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4"/>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4"/>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4"/>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9" name="Shape 3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7" name="Shape 67"/>
        <p:cNvGrpSpPr/>
        <p:nvPr/>
      </p:nvGrpSpPr>
      <p:grpSpPr>
        <a:xfrm>
          <a:off x="0" y="0"/>
          <a:ext cx="0" cy="0"/>
          <a:chOff x="0" y="0"/>
          <a:chExt cx="0" cy="0"/>
        </a:xfrm>
      </p:grpSpPr>
      <p:sp>
        <p:nvSpPr>
          <p:cNvPr id="68" name="Google Shape;68;p4"/>
          <p:cNvSpPr/>
          <p:nvPr/>
        </p:nvSpPr>
        <p:spPr>
          <a:xfrm>
            <a:off x="0" y="3268775"/>
            <a:ext cx="667651" cy="355450"/>
          </a:xfrm>
          <a:custGeom>
            <a:rect b="b" l="l" r="r" t="t"/>
            <a:pathLst>
              <a:path extrusionOk="0" h="2764" w="2882">
                <a:moveTo>
                  <a:pt x="0" y="1"/>
                </a:moveTo>
                <a:lnTo>
                  <a:pt x="0" y="2763"/>
                </a:lnTo>
                <a:lnTo>
                  <a:pt x="2881" y="2763"/>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7960123" y="323033"/>
            <a:ext cx="1183740" cy="355315"/>
          </a:xfrm>
          <a:custGeom>
            <a:rect b="b" l="l" r="r" t="t"/>
            <a:pathLst>
              <a:path extrusionOk="0" h="2763" w="9205">
                <a:moveTo>
                  <a:pt x="1" y="0"/>
                </a:moveTo>
                <a:lnTo>
                  <a:pt x="1" y="2762"/>
                </a:lnTo>
                <a:lnTo>
                  <a:pt x="9204" y="2762"/>
                </a:lnTo>
                <a:lnTo>
                  <a:pt x="92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7173125" y="912516"/>
            <a:ext cx="1970757" cy="355315"/>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7173125" y="2089940"/>
            <a:ext cx="1970757" cy="356858"/>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0" y="2089940"/>
            <a:ext cx="552969" cy="356858"/>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8773245" y="1500456"/>
            <a:ext cx="370618" cy="356858"/>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8039723" y="3268778"/>
            <a:ext cx="1104138" cy="355443"/>
          </a:xfrm>
          <a:custGeom>
            <a:rect b="b" l="l" r="r" t="t"/>
            <a:pathLst>
              <a:path extrusionOk="0" h="2764" w="8586">
                <a:moveTo>
                  <a:pt x="1" y="1"/>
                </a:moveTo>
                <a:lnTo>
                  <a:pt x="1" y="2763"/>
                </a:lnTo>
                <a:lnTo>
                  <a:pt x="8585" y="2763"/>
                </a:lnTo>
                <a:lnTo>
                  <a:pt x="85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7555951" y="3858262"/>
            <a:ext cx="1587922" cy="355315"/>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0" y="4446202"/>
            <a:ext cx="1183740" cy="356858"/>
          </a:xfrm>
          <a:custGeom>
            <a:rect b="b" l="l" r="r" t="t"/>
            <a:pathLst>
              <a:path extrusionOk="0" h="2775" w="9205">
                <a:moveTo>
                  <a:pt x="1" y="1"/>
                </a:moveTo>
                <a:lnTo>
                  <a:pt x="1" y="2775"/>
                </a:lnTo>
                <a:lnTo>
                  <a:pt x="9204" y="2775"/>
                </a:lnTo>
                <a:lnTo>
                  <a:pt x="920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0" y="3858262"/>
            <a:ext cx="1970757" cy="355315"/>
          </a:xfrm>
          <a:custGeom>
            <a:rect b="b" l="l" r="r" t="t"/>
            <a:pathLst>
              <a:path extrusionOk="0" h="2763" w="15325">
                <a:moveTo>
                  <a:pt x="1" y="1"/>
                </a:moveTo>
                <a:lnTo>
                  <a:pt x="1" y="2763"/>
                </a:lnTo>
                <a:lnTo>
                  <a:pt x="15324" y="2763"/>
                </a:lnTo>
                <a:lnTo>
                  <a:pt x="153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2325759" y="3858262"/>
            <a:ext cx="866747" cy="355315"/>
          </a:xfrm>
          <a:custGeom>
            <a:rect b="b" l="l" r="r" t="t"/>
            <a:pathLst>
              <a:path extrusionOk="0" h="2763" w="6740">
                <a:moveTo>
                  <a:pt x="1" y="1"/>
                </a:moveTo>
                <a:lnTo>
                  <a:pt x="1" y="2763"/>
                </a:lnTo>
                <a:lnTo>
                  <a:pt x="6739" y="2763"/>
                </a:lnTo>
                <a:lnTo>
                  <a:pt x="6739"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0" y="2679300"/>
            <a:ext cx="148591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896262" y="3268778"/>
            <a:ext cx="370618" cy="355443"/>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0" y="1500456"/>
            <a:ext cx="1104138" cy="356858"/>
          </a:xfrm>
          <a:custGeom>
            <a:rect b="b" l="l" r="r" t="t"/>
            <a:pathLst>
              <a:path extrusionOk="0" h="2775" w="8586">
                <a:moveTo>
                  <a:pt x="1" y="0"/>
                </a:moveTo>
                <a:lnTo>
                  <a:pt x="1" y="2774"/>
                </a:lnTo>
                <a:lnTo>
                  <a:pt x="8585" y="2774"/>
                </a:lnTo>
                <a:lnTo>
                  <a:pt x="8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359324" y="912525"/>
            <a:ext cx="1228595" cy="355301"/>
          </a:xfrm>
          <a:custGeom>
            <a:rect b="b" l="l" r="r" t="t"/>
            <a:pathLst>
              <a:path extrusionOk="0" h="2763" w="12348">
                <a:moveTo>
                  <a:pt x="1" y="0"/>
                </a:moveTo>
                <a:lnTo>
                  <a:pt x="1" y="2762"/>
                </a:lnTo>
                <a:lnTo>
                  <a:pt x="12348" y="2762"/>
                </a:lnTo>
                <a:lnTo>
                  <a:pt x="123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5395565" y="323033"/>
            <a:ext cx="2171240" cy="355315"/>
          </a:xfrm>
          <a:custGeom>
            <a:rect b="b" l="l" r="r" t="t"/>
            <a:pathLst>
              <a:path extrusionOk="0" h="2763" w="16884">
                <a:moveTo>
                  <a:pt x="1" y="0"/>
                </a:moveTo>
                <a:lnTo>
                  <a:pt x="1" y="2762"/>
                </a:lnTo>
                <a:lnTo>
                  <a:pt x="16884" y="2762"/>
                </a:lnTo>
                <a:lnTo>
                  <a:pt x="168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5729396" y="3858262"/>
            <a:ext cx="1600139" cy="355315"/>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1577072" y="4446200"/>
            <a:ext cx="3118770" cy="356851"/>
          </a:xfrm>
          <a:custGeom>
            <a:rect b="b" l="l" r="r" t="t"/>
            <a:pathLst>
              <a:path extrusionOk="0" h="2775" w="16884">
                <a:moveTo>
                  <a:pt x="0" y="1"/>
                </a:moveTo>
                <a:lnTo>
                  <a:pt x="0" y="2775"/>
                </a:lnTo>
                <a:lnTo>
                  <a:pt x="16883" y="2775"/>
                </a:lnTo>
                <a:lnTo>
                  <a:pt x="16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7" name="Google Shape;87;p4"/>
          <p:cNvSpPr txBox="1"/>
          <p:nvPr>
            <p:ph hasCustomPrompt="1" idx="2" type="title"/>
          </p:nvPr>
        </p:nvSpPr>
        <p:spPr>
          <a:xfrm>
            <a:off x="454800" y="2150850"/>
            <a:ext cx="8425200" cy="489600"/>
          </a:xfrm>
          <a:prstGeom prst="rect">
            <a:avLst/>
          </a:prstGeom>
        </p:spPr>
        <p:txBody>
          <a:bodyPr anchorCtr="0" anchor="b" bIns="0" lIns="91425" spcFirstLastPara="1" rIns="91425" wrap="square" tIns="0">
            <a:noAutofit/>
          </a:bodyPr>
          <a:lstStyle>
            <a:lvl1pPr lvl="0" rtl="0" algn="ctr">
              <a:spcBef>
                <a:spcPts val="0"/>
              </a:spcBef>
              <a:spcAft>
                <a:spcPts val="0"/>
              </a:spcAft>
              <a:buClr>
                <a:schemeClr val="dk2"/>
              </a:buClr>
              <a:buSzPts val="8000"/>
              <a:buNone/>
              <a:defRPr sz="8000">
                <a:solidFill>
                  <a:schemeClr val="dk2"/>
                </a:solidFill>
              </a:defRPr>
            </a:lvl1pPr>
            <a:lvl2pPr lvl="1" rtl="0" algn="ctr">
              <a:spcBef>
                <a:spcPts val="0"/>
              </a:spcBef>
              <a:spcAft>
                <a:spcPts val="0"/>
              </a:spcAft>
              <a:buSzPts val="12500"/>
              <a:buFont typeface="Overpass Mono"/>
              <a:buNone/>
              <a:defRPr b="1" sz="12500">
                <a:latin typeface="Overpass Mono"/>
                <a:ea typeface="Overpass Mono"/>
                <a:cs typeface="Overpass Mono"/>
                <a:sym typeface="Overpass Mono"/>
              </a:defRPr>
            </a:lvl2pPr>
            <a:lvl3pPr lvl="2" rtl="0" algn="ctr">
              <a:spcBef>
                <a:spcPts val="0"/>
              </a:spcBef>
              <a:spcAft>
                <a:spcPts val="0"/>
              </a:spcAft>
              <a:buSzPts val="12500"/>
              <a:buFont typeface="Overpass Mono"/>
              <a:buNone/>
              <a:defRPr b="1" sz="12500">
                <a:latin typeface="Overpass Mono"/>
                <a:ea typeface="Overpass Mono"/>
                <a:cs typeface="Overpass Mono"/>
                <a:sym typeface="Overpass Mono"/>
              </a:defRPr>
            </a:lvl3pPr>
            <a:lvl4pPr lvl="3" rtl="0" algn="ctr">
              <a:spcBef>
                <a:spcPts val="0"/>
              </a:spcBef>
              <a:spcAft>
                <a:spcPts val="0"/>
              </a:spcAft>
              <a:buSzPts val="12500"/>
              <a:buFont typeface="Overpass Mono"/>
              <a:buNone/>
              <a:defRPr b="1" sz="12500">
                <a:latin typeface="Overpass Mono"/>
                <a:ea typeface="Overpass Mono"/>
                <a:cs typeface="Overpass Mono"/>
                <a:sym typeface="Overpass Mono"/>
              </a:defRPr>
            </a:lvl4pPr>
            <a:lvl5pPr lvl="4" rtl="0" algn="ctr">
              <a:spcBef>
                <a:spcPts val="0"/>
              </a:spcBef>
              <a:spcAft>
                <a:spcPts val="0"/>
              </a:spcAft>
              <a:buSzPts val="12500"/>
              <a:buFont typeface="Overpass Mono"/>
              <a:buNone/>
              <a:defRPr b="1" sz="12500">
                <a:latin typeface="Overpass Mono"/>
                <a:ea typeface="Overpass Mono"/>
                <a:cs typeface="Overpass Mono"/>
                <a:sym typeface="Overpass Mono"/>
              </a:defRPr>
            </a:lvl5pPr>
            <a:lvl6pPr lvl="5" rtl="0" algn="ctr">
              <a:spcBef>
                <a:spcPts val="0"/>
              </a:spcBef>
              <a:spcAft>
                <a:spcPts val="0"/>
              </a:spcAft>
              <a:buSzPts val="12500"/>
              <a:buFont typeface="Overpass Mono"/>
              <a:buNone/>
              <a:defRPr b="1" sz="12500">
                <a:latin typeface="Overpass Mono"/>
                <a:ea typeface="Overpass Mono"/>
                <a:cs typeface="Overpass Mono"/>
                <a:sym typeface="Overpass Mono"/>
              </a:defRPr>
            </a:lvl6pPr>
            <a:lvl7pPr lvl="6" rtl="0" algn="ctr">
              <a:spcBef>
                <a:spcPts val="0"/>
              </a:spcBef>
              <a:spcAft>
                <a:spcPts val="0"/>
              </a:spcAft>
              <a:buSzPts val="12500"/>
              <a:buFont typeface="Overpass Mono"/>
              <a:buNone/>
              <a:defRPr b="1" sz="12500">
                <a:latin typeface="Overpass Mono"/>
                <a:ea typeface="Overpass Mono"/>
                <a:cs typeface="Overpass Mono"/>
                <a:sym typeface="Overpass Mono"/>
              </a:defRPr>
            </a:lvl7pPr>
            <a:lvl8pPr lvl="7" rtl="0" algn="ctr">
              <a:spcBef>
                <a:spcPts val="0"/>
              </a:spcBef>
              <a:spcAft>
                <a:spcPts val="0"/>
              </a:spcAft>
              <a:buSzPts val="12500"/>
              <a:buFont typeface="Overpass Mono"/>
              <a:buNone/>
              <a:defRPr b="1" sz="12500">
                <a:latin typeface="Overpass Mono"/>
                <a:ea typeface="Overpass Mono"/>
                <a:cs typeface="Overpass Mono"/>
                <a:sym typeface="Overpass Mono"/>
              </a:defRPr>
            </a:lvl8pPr>
            <a:lvl9pPr lvl="8" rtl="0" algn="ctr">
              <a:spcBef>
                <a:spcPts val="0"/>
              </a:spcBef>
              <a:spcAft>
                <a:spcPts val="0"/>
              </a:spcAft>
              <a:buSzPts val="12500"/>
              <a:buFont typeface="Overpass Mono"/>
              <a:buNone/>
              <a:defRPr b="1" sz="12500">
                <a:latin typeface="Overpass Mono"/>
                <a:ea typeface="Overpass Mono"/>
                <a:cs typeface="Overpass Mono"/>
                <a:sym typeface="Overpass Mono"/>
              </a:defRPr>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8" name="Shape 88"/>
        <p:cNvGrpSpPr/>
        <p:nvPr/>
      </p:nvGrpSpPr>
      <p:grpSpPr>
        <a:xfrm>
          <a:off x="0" y="0"/>
          <a:ext cx="0" cy="0"/>
          <a:chOff x="0" y="0"/>
          <a:chExt cx="0" cy="0"/>
        </a:xfrm>
      </p:grpSpPr>
      <p:sp>
        <p:nvSpPr>
          <p:cNvPr id="89" name="Google Shape;89;p5"/>
          <p:cNvSpPr/>
          <p:nvPr/>
        </p:nvSpPr>
        <p:spPr>
          <a:xfrm>
            <a:off x="0" y="1515825"/>
            <a:ext cx="2943127" cy="241405"/>
          </a:xfrm>
          <a:custGeom>
            <a:rect b="b" l="l" r="r" t="t"/>
            <a:pathLst>
              <a:path extrusionOk="0" h="5859" w="146079">
                <a:moveTo>
                  <a:pt x="1" y="1"/>
                </a:moveTo>
                <a:lnTo>
                  <a:pt x="1" y="5858"/>
                </a:lnTo>
                <a:lnTo>
                  <a:pt x="146079" y="5858"/>
                </a:lnTo>
                <a:lnTo>
                  <a:pt x="1460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txBox="1"/>
          <p:nvPr>
            <p:ph idx="1" type="body"/>
          </p:nvPr>
        </p:nvSpPr>
        <p:spPr>
          <a:xfrm>
            <a:off x="609499" y="1973025"/>
            <a:ext cx="3512700" cy="2130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Font typeface="Raleway Thin"/>
              <a:buChar char="●"/>
              <a:defRPr sz="1600"/>
            </a:lvl1pPr>
            <a:lvl2pPr indent="-330200" lvl="1" marL="914400" rtl="0">
              <a:spcBef>
                <a:spcPts val="0"/>
              </a:spcBef>
              <a:spcAft>
                <a:spcPts val="0"/>
              </a:spcAft>
              <a:buSzPts val="1600"/>
              <a:buFont typeface="Nunito Light"/>
              <a:buChar char="○"/>
              <a:defRPr sz="1600"/>
            </a:lvl2pPr>
            <a:lvl3pPr indent="-330200" lvl="2" marL="1371600" rtl="0">
              <a:spcBef>
                <a:spcPts val="1600"/>
              </a:spcBef>
              <a:spcAft>
                <a:spcPts val="0"/>
              </a:spcAft>
              <a:buSzPts val="1600"/>
              <a:buFont typeface="Nunito Light"/>
              <a:buChar char="■"/>
              <a:defRPr sz="1600"/>
            </a:lvl3pPr>
            <a:lvl4pPr indent="-330200" lvl="3" marL="1828800" rtl="0">
              <a:spcBef>
                <a:spcPts val="1600"/>
              </a:spcBef>
              <a:spcAft>
                <a:spcPts val="0"/>
              </a:spcAft>
              <a:buSzPts val="1600"/>
              <a:buFont typeface="Nunito Light"/>
              <a:buChar char="●"/>
              <a:defRPr sz="1600"/>
            </a:lvl4pPr>
            <a:lvl5pPr indent="-330200" lvl="4" marL="2286000" rtl="0">
              <a:spcBef>
                <a:spcPts val="1600"/>
              </a:spcBef>
              <a:spcAft>
                <a:spcPts val="0"/>
              </a:spcAft>
              <a:buSzPts val="1600"/>
              <a:buFont typeface="Nunito Light"/>
              <a:buChar char="○"/>
              <a:defRPr sz="1600"/>
            </a:lvl5pPr>
            <a:lvl6pPr indent="-330200" lvl="5" marL="2743200" rtl="0">
              <a:spcBef>
                <a:spcPts val="1600"/>
              </a:spcBef>
              <a:spcAft>
                <a:spcPts val="0"/>
              </a:spcAft>
              <a:buSzPts val="1600"/>
              <a:buFont typeface="Nunito Light"/>
              <a:buChar char="■"/>
              <a:defRPr sz="1600"/>
            </a:lvl6pPr>
            <a:lvl7pPr indent="-330200" lvl="6" marL="3200400" rtl="0">
              <a:spcBef>
                <a:spcPts val="1600"/>
              </a:spcBef>
              <a:spcAft>
                <a:spcPts val="0"/>
              </a:spcAft>
              <a:buSzPts val="1600"/>
              <a:buFont typeface="Nunito Light"/>
              <a:buChar char="●"/>
              <a:defRPr sz="1600"/>
            </a:lvl7pPr>
            <a:lvl8pPr indent="-330200" lvl="7" marL="3657600" rtl="0">
              <a:spcBef>
                <a:spcPts val="1600"/>
              </a:spcBef>
              <a:spcAft>
                <a:spcPts val="0"/>
              </a:spcAft>
              <a:buSzPts val="1600"/>
              <a:buFont typeface="Nunito Light"/>
              <a:buChar char="○"/>
              <a:defRPr sz="1600"/>
            </a:lvl8pPr>
            <a:lvl9pPr indent="-330200" lvl="8" marL="4114800" rtl="0">
              <a:spcBef>
                <a:spcPts val="1600"/>
              </a:spcBef>
              <a:spcAft>
                <a:spcPts val="1600"/>
              </a:spcAft>
              <a:buSzPts val="1600"/>
              <a:buFont typeface="Nunito Light"/>
              <a:buChar char="■"/>
              <a:defRPr sz="1600"/>
            </a:lvl9pPr>
          </a:lstStyle>
          <a:p/>
        </p:txBody>
      </p:sp>
      <p:sp>
        <p:nvSpPr>
          <p:cNvPr id="91" name="Google Shape;91;p5"/>
          <p:cNvSpPr txBox="1"/>
          <p:nvPr>
            <p:ph type="title"/>
          </p:nvPr>
        </p:nvSpPr>
        <p:spPr>
          <a:xfrm>
            <a:off x="560825" y="1168325"/>
            <a:ext cx="3561300" cy="6690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2" name="Shape 92"/>
        <p:cNvGrpSpPr/>
        <p:nvPr/>
      </p:nvGrpSpPr>
      <p:grpSpPr>
        <a:xfrm>
          <a:off x="0" y="0"/>
          <a:ext cx="0" cy="0"/>
          <a:chOff x="0" y="0"/>
          <a:chExt cx="0" cy="0"/>
        </a:xfrm>
      </p:grpSpPr>
      <p:sp>
        <p:nvSpPr>
          <p:cNvPr id="93" name="Google Shape;93;p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94" name="Google Shape;94;p6"/>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95" name="Google Shape;95;p6"/>
          <p:cNvSpPr txBox="1"/>
          <p:nvPr>
            <p:ph idx="2" type="title"/>
          </p:nvPr>
        </p:nvSpPr>
        <p:spPr>
          <a:xfrm>
            <a:off x="2646050" y="2523698"/>
            <a:ext cx="2481300" cy="524400"/>
          </a:xfrm>
          <a:prstGeom prst="rect">
            <a:avLst/>
          </a:prstGeom>
          <a:solidFill>
            <a:schemeClr val="dk2"/>
          </a:solidFill>
        </p:spPr>
        <p:txBody>
          <a:bodyPr anchorCtr="0" anchor="b" bIns="91425" lIns="91425" spcFirstLastPara="1" rIns="91425" wrap="square" tIns="91425">
            <a:noAutofit/>
          </a:bodyPr>
          <a:lstStyle>
            <a:lvl1pPr lvl="0" rtl="0" algn="ctr">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96" name="Google Shape;96;p6"/>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p:txBody>
      </p:sp>
      <p:sp>
        <p:nvSpPr>
          <p:cNvPr id="97" name="Google Shape;97;p6"/>
          <p:cNvSpPr txBox="1"/>
          <p:nvPr>
            <p:ph idx="4" type="title"/>
          </p:nvPr>
        </p:nvSpPr>
        <p:spPr>
          <a:xfrm>
            <a:off x="5942650" y="2523676"/>
            <a:ext cx="2481300" cy="524400"/>
          </a:xfrm>
          <a:prstGeom prst="rect">
            <a:avLst/>
          </a:prstGeom>
          <a:solidFill>
            <a:schemeClr val="lt2"/>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p:txBody>
      </p:sp>
      <p:sp>
        <p:nvSpPr>
          <p:cNvPr id="98" name="Google Shape;98;p6"/>
          <p:cNvSpPr/>
          <p:nvPr/>
        </p:nvSpPr>
        <p:spPr>
          <a:xfrm flipH="1">
            <a:off x="7772389" y="0"/>
            <a:ext cx="1371614" cy="356851"/>
          </a:xfrm>
          <a:custGeom>
            <a:rect b="b" l="l" r="r" t="t"/>
            <a:pathLst>
              <a:path extrusionOk="0" h="2775" w="16884">
                <a:moveTo>
                  <a:pt x="0" y="1"/>
                </a:moveTo>
                <a:lnTo>
                  <a:pt x="0" y="2775"/>
                </a:lnTo>
                <a:lnTo>
                  <a:pt x="16883" y="2775"/>
                </a:lnTo>
                <a:lnTo>
                  <a:pt x="1688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sp>
        <p:nvSpPr>
          <p:cNvPr id="100" name="Google Shape;100;p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1" name="Shape 101"/>
        <p:cNvGrpSpPr/>
        <p:nvPr/>
      </p:nvGrpSpPr>
      <p:grpSpPr>
        <a:xfrm>
          <a:off x="0" y="0"/>
          <a:ext cx="0" cy="0"/>
          <a:chOff x="0" y="0"/>
          <a:chExt cx="0" cy="0"/>
        </a:xfrm>
      </p:grpSpPr>
      <p:sp>
        <p:nvSpPr>
          <p:cNvPr id="102" name="Google Shape;102;p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03" name="Google Shape;103;p8"/>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04" name="Google Shape;104;p8"/>
          <p:cNvSpPr/>
          <p:nvPr/>
        </p:nvSpPr>
        <p:spPr>
          <a:xfrm>
            <a:off x="0" y="2689849"/>
            <a:ext cx="2770896" cy="1033530"/>
          </a:xfrm>
          <a:custGeom>
            <a:rect b="b" l="l" r="r" t="t"/>
            <a:pathLst>
              <a:path extrusionOk="0" h="5847" w="106491">
                <a:moveTo>
                  <a:pt x="1" y="0"/>
                </a:moveTo>
                <a:lnTo>
                  <a:pt x="1" y="5846"/>
                </a:lnTo>
                <a:lnTo>
                  <a:pt x="106490" y="5846"/>
                </a:lnTo>
                <a:lnTo>
                  <a:pt x="106490"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p:cNvSpPr/>
          <p:nvPr/>
        </p:nvSpPr>
        <p:spPr>
          <a:xfrm>
            <a:off x="0" y="0"/>
            <a:ext cx="1278158" cy="442823"/>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dea principal">
  <p:cSld name="MAIN_POINT_1">
    <p:bg>
      <p:bgPr>
        <a:solidFill>
          <a:schemeClr val="dk1"/>
        </a:solidFill>
      </p:bgPr>
    </p:bg>
    <p:spTree>
      <p:nvGrpSpPr>
        <p:cNvPr id="106" name="Shape 106"/>
        <p:cNvGrpSpPr/>
        <p:nvPr/>
      </p:nvGrpSpPr>
      <p:grpSpPr>
        <a:xfrm>
          <a:off x="0" y="0"/>
          <a:ext cx="0" cy="0"/>
          <a:chOff x="0" y="0"/>
          <a:chExt cx="0" cy="0"/>
        </a:xfrm>
      </p:grpSpPr>
      <p:sp>
        <p:nvSpPr>
          <p:cNvPr id="107" name="Google Shape;107;p9"/>
          <p:cNvSpPr/>
          <p:nvPr/>
        </p:nvSpPr>
        <p:spPr>
          <a:xfrm flipH="1">
            <a:off x="27" y="323033"/>
            <a:ext cx="1183740" cy="355315"/>
          </a:xfrm>
          <a:custGeom>
            <a:rect b="b" l="l" r="r" t="t"/>
            <a:pathLst>
              <a:path extrusionOk="0" h="2763" w="9205">
                <a:moveTo>
                  <a:pt x="1" y="0"/>
                </a:moveTo>
                <a:lnTo>
                  <a:pt x="1" y="2762"/>
                </a:lnTo>
                <a:lnTo>
                  <a:pt x="9204" y="2762"/>
                </a:lnTo>
                <a:lnTo>
                  <a:pt x="9204"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9"/>
          <p:cNvSpPr/>
          <p:nvPr/>
        </p:nvSpPr>
        <p:spPr>
          <a:xfrm flipH="1">
            <a:off x="3" y="912525"/>
            <a:ext cx="3076570" cy="355301"/>
          </a:xfrm>
          <a:custGeom>
            <a:rect b="b" l="l" r="r" t="t"/>
            <a:pathLst>
              <a:path extrusionOk="0" h="2763" w="15325">
                <a:moveTo>
                  <a:pt x="1" y="0"/>
                </a:moveTo>
                <a:lnTo>
                  <a:pt x="1" y="2762"/>
                </a:lnTo>
                <a:lnTo>
                  <a:pt x="15324" y="2762"/>
                </a:lnTo>
                <a:lnTo>
                  <a:pt x="15324"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9"/>
          <p:cNvSpPr/>
          <p:nvPr/>
        </p:nvSpPr>
        <p:spPr>
          <a:xfrm flipH="1">
            <a:off x="-4"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9"/>
          <p:cNvSpPr/>
          <p:nvPr/>
        </p:nvSpPr>
        <p:spPr>
          <a:xfrm flipH="1">
            <a:off x="67151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9"/>
          <p:cNvSpPr/>
          <p:nvPr/>
        </p:nvSpPr>
        <p:spPr>
          <a:xfrm flipH="1">
            <a:off x="1229469"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9"/>
          <p:cNvSpPr/>
          <p:nvPr/>
        </p:nvSpPr>
        <p:spPr>
          <a:xfrm flipH="1">
            <a:off x="66"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9"/>
          <p:cNvSpPr/>
          <p:nvPr/>
        </p:nvSpPr>
        <p:spPr>
          <a:xfrm flipH="1">
            <a:off x="23" y="1500450"/>
            <a:ext cx="1038298" cy="356872"/>
          </a:xfrm>
          <a:custGeom>
            <a:rect b="b" l="l" r="r" t="t"/>
            <a:pathLst>
              <a:path extrusionOk="0" h="2775" w="2882">
                <a:moveTo>
                  <a:pt x="1" y="0"/>
                </a:moveTo>
                <a:lnTo>
                  <a:pt x="1" y="2774"/>
                </a:lnTo>
                <a:lnTo>
                  <a:pt x="2882" y="2774"/>
                </a:lnTo>
                <a:lnTo>
                  <a:pt x="2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9"/>
          <p:cNvSpPr/>
          <p:nvPr/>
        </p:nvSpPr>
        <p:spPr>
          <a:xfrm flipH="1">
            <a:off x="29" y="3268778"/>
            <a:ext cx="1104138" cy="355443"/>
          </a:xfrm>
          <a:custGeom>
            <a:rect b="b" l="l" r="r" t="t"/>
            <a:pathLst>
              <a:path extrusionOk="0" h="2764" w="8586">
                <a:moveTo>
                  <a:pt x="1" y="1"/>
                </a:moveTo>
                <a:lnTo>
                  <a:pt x="1" y="2763"/>
                </a:lnTo>
                <a:lnTo>
                  <a:pt x="8585" y="2763"/>
                </a:lnTo>
                <a:lnTo>
                  <a:pt x="8585" y="1"/>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9"/>
          <p:cNvSpPr/>
          <p:nvPr/>
        </p:nvSpPr>
        <p:spPr>
          <a:xfrm flipH="1">
            <a:off x="1299941" y="3268775"/>
            <a:ext cx="490759"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p:cNvSpPr/>
          <p:nvPr/>
        </p:nvSpPr>
        <p:spPr>
          <a:xfrm flipH="1">
            <a:off x="13" y="3858250"/>
            <a:ext cx="1457311" cy="355322"/>
          </a:xfrm>
          <a:custGeom>
            <a:rect b="b" l="l" r="r" t="t"/>
            <a:pathLst>
              <a:path extrusionOk="0" h="2763" w="12348">
                <a:moveTo>
                  <a:pt x="0" y="1"/>
                </a:moveTo>
                <a:lnTo>
                  <a:pt x="0" y="2763"/>
                </a:lnTo>
                <a:lnTo>
                  <a:pt x="12347" y="2763"/>
                </a:lnTo>
                <a:lnTo>
                  <a:pt x="12347"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p:cNvSpPr/>
          <p:nvPr/>
        </p:nvSpPr>
        <p:spPr>
          <a:xfrm flipH="1">
            <a:off x="7377202" y="3858250"/>
            <a:ext cx="1766704" cy="355322"/>
          </a:xfrm>
          <a:custGeom>
            <a:rect b="b" l="l" r="r" t="t"/>
            <a:pathLst>
              <a:path extrusionOk="0" h="2763" w="15325">
                <a:moveTo>
                  <a:pt x="1" y="1"/>
                </a:moveTo>
                <a:lnTo>
                  <a:pt x="1" y="2763"/>
                </a:lnTo>
                <a:lnTo>
                  <a:pt x="15324" y="2763"/>
                </a:lnTo>
                <a:lnTo>
                  <a:pt x="15324"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p:cNvSpPr/>
          <p:nvPr/>
        </p:nvSpPr>
        <p:spPr>
          <a:xfrm flipH="1">
            <a:off x="7488607" y="2679300"/>
            <a:ext cx="1655292" cy="355450"/>
          </a:xfrm>
          <a:custGeom>
            <a:rect b="b" l="l" r="r" t="t"/>
            <a:pathLst>
              <a:path extrusionOk="0" h="2764" w="15325">
                <a:moveTo>
                  <a:pt x="1" y="1"/>
                </a:moveTo>
                <a:lnTo>
                  <a:pt x="1" y="2763"/>
                </a:lnTo>
                <a:lnTo>
                  <a:pt x="15324" y="2763"/>
                </a:lnTo>
                <a:lnTo>
                  <a:pt x="15324"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9"/>
          <p:cNvSpPr/>
          <p:nvPr/>
        </p:nvSpPr>
        <p:spPr>
          <a:xfrm flipH="1">
            <a:off x="8105584" y="3268775"/>
            <a:ext cx="1038298" cy="355450"/>
          </a:xfrm>
          <a:custGeom>
            <a:rect b="b" l="l" r="r" t="t"/>
            <a:pathLst>
              <a:path extrusionOk="0" h="2764" w="2882">
                <a:moveTo>
                  <a:pt x="0" y="1"/>
                </a:moveTo>
                <a:lnTo>
                  <a:pt x="0" y="2763"/>
                </a:lnTo>
                <a:lnTo>
                  <a:pt x="2881" y="2763"/>
                </a:lnTo>
                <a:lnTo>
                  <a:pt x="2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9"/>
          <p:cNvSpPr/>
          <p:nvPr/>
        </p:nvSpPr>
        <p:spPr>
          <a:xfrm flipH="1">
            <a:off x="8039752"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5478250" y="1500456"/>
            <a:ext cx="2365680" cy="356858"/>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9"/>
          <p:cNvSpPr/>
          <p:nvPr/>
        </p:nvSpPr>
        <p:spPr>
          <a:xfrm flipH="1">
            <a:off x="6896105" y="912525"/>
            <a:ext cx="2247799" cy="355301"/>
          </a:xfrm>
          <a:custGeom>
            <a:rect b="b" l="l" r="r" t="t"/>
            <a:pathLst>
              <a:path extrusionOk="0" h="2763" w="12348">
                <a:moveTo>
                  <a:pt x="1" y="0"/>
                </a:moveTo>
                <a:lnTo>
                  <a:pt x="1" y="2762"/>
                </a:lnTo>
                <a:lnTo>
                  <a:pt x="12348" y="2762"/>
                </a:lnTo>
                <a:lnTo>
                  <a:pt x="12348"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flipH="1">
            <a:off x="3895732" y="323025"/>
            <a:ext cx="4819643" cy="355322"/>
          </a:xfrm>
          <a:custGeom>
            <a:rect b="b" l="l" r="r" t="t"/>
            <a:pathLst>
              <a:path extrusionOk="0" h="2763" w="18087">
                <a:moveTo>
                  <a:pt x="1" y="0"/>
                </a:moveTo>
                <a:lnTo>
                  <a:pt x="1" y="2762"/>
                </a:lnTo>
                <a:lnTo>
                  <a:pt x="18087" y="2762"/>
                </a:lnTo>
                <a:lnTo>
                  <a:pt x="18087"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9"/>
          <p:cNvSpPr/>
          <p:nvPr/>
        </p:nvSpPr>
        <p:spPr>
          <a:xfrm flipH="1">
            <a:off x="2611243" y="4446200"/>
            <a:ext cx="6532757" cy="356851"/>
          </a:xfrm>
          <a:custGeom>
            <a:rect b="b" l="l" r="r" t="t"/>
            <a:pathLst>
              <a:path extrusionOk="0" h="2775" w="16884">
                <a:moveTo>
                  <a:pt x="0" y="1"/>
                </a:moveTo>
                <a:lnTo>
                  <a:pt x="0" y="2775"/>
                </a:lnTo>
                <a:lnTo>
                  <a:pt x="16883" y="2775"/>
                </a:lnTo>
                <a:lnTo>
                  <a:pt x="1688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2094068" y="1123143"/>
            <a:ext cx="4955589" cy="3012341"/>
          </a:xfrm>
          <a:custGeom>
            <a:rect b="b" l="l" r="r" t="t"/>
            <a:pathLst>
              <a:path extrusionOk="0" h="92191" w="151663">
                <a:moveTo>
                  <a:pt x="0" y="0"/>
                </a:moveTo>
                <a:lnTo>
                  <a:pt x="0" y="92190"/>
                </a:lnTo>
                <a:lnTo>
                  <a:pt x="151662" y="92190"/>
                </a:lnTo>
                <a:lnTo>
                  <a:pt x="151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9"/>
          <p:cNvSpPr/>
          <p:nvPr/>
        </p:nvSpPr>
        <p:spPr>
          <a:xfrm>
            <a:off x="4277738" y="1545725"/>
            <a:ext cx="191018" cy="298421"/>
          </a:xfrm>
          <a:custGeom>
            <a:rect b="b" l="l" r="r" t="t"/>
            <a:pathLst>
              <a:path extrusionOk="0" h="9133" w="5846">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a:off x="4674543" y="1545725"/>
            <a:ext cx="191443" cy="298421"/>
          </a:xfrm>
          <a:custGeom>
            <a:rect b="b" l="l" r="r" t="t"/>
            <a:pathLst>
              <a:path extrusionOk="0" h="9133" w="5859">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4508031" y="1516154"/>
            <a:ext cx="127236" cy="357955"/>
          </a:xfrm>
          <a:custGeom>
            <a:rect b="b" l="l" r="r" t="t"/>
            <a:pathLst>
              <a:path extrusionOk="0" h="10955" w="3894">
                <a:moveTo>
                  <a:pt x="2108" y="1"/>
                </a:moveTo>
                <a:lnTo>
                  <a:pt x="1" y="10597"/>
                </a:lnTo>
                <a:lnTo>
                  <a:pt x="1786" y="10955"/>
                </a:lnTo>
                <a:lnTo>
                  <a:pt x="3894" y="358"/>
                </a:lnTo>
                <a:lnTo>
                  <a:pt x="21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flipH="1">
            <a:off x="1647812" y="3858250"/>
            <a:ext cx="1766688" cy="355322"/>
          </a:xfrm>
          <a:custGeom>
            <a:rect b="b" l="l" r="r" t="t"/>
            <a:pathLst>
              <a:path extrusionOk="0" h="2763" w="12443">
                <a:moveTo>
                  <a:pt x="0" y="1"/>
                </a:moveTo>
                <a:lnTo>
                  <a:pt x="0" y="2763"/>
                </a:lnTo>
                <a:lnTo>
                  <a:pt x="12442" y="2763"/>
                </a:lnTo>
                <a:lnTo>
                  <a:pt x="12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flipH="1">
            <a:off x="6667517" y="3268775"/>
            <a:ext cx="1246883" cy="355450"/>
          </a:xfrm>
          <a:custGeom>
            <a:rect b="b" l="l" r="r" t="t"/>
            <a:pathLst>
              <a:path extrusionOk="0" h="2764" w="18027">
                <a:moveTo>
                  <a:pt x="1" y="1"/>
                </a:moveTo>
                <a:lnTo>
                  <a:pt x="1" y="2763"/>
                </a:lnTo>
                <a:lnTo>
                  <a:pt x="18027" y="2763"/>
                </a:lnTo>
                <a:lnTo>
                  <a:pt x="180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9"/>
          <p:cNvSpPr/>
          <p:nvPr/>
        </p:nvSpPr>
        <p:spPr>
          <a:xfrm flipH="1">
            <a:off x="5729417" y="912525"/>
            <a:ext cx="985703" cy="355301"/>
          </a:xfrm>
          <a:custGeom>
            <a:rect b="b" l="l" r="r" t="t"/>
            <a:pathLst>
              <a:path extrusionOk="0" h="2763" w="12443">
                <a:moveTo>
                  <a:pt x="1" y="0"/>
                </a:moveTo>
                <a:lnTo>
                  <a:pt x="1" y="2762"/>
                </a:lnTo>
                <a:lnTo>
                  <a:pt x="12443" y="2762"/>
                </a:lnTo>
                <a:lnTo>
                  <a:pt x="12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9"/>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lvl1pPr lvl="0" rtl="0" algn="ctr">
              <a:lnSpc>
                <a:spcPct val="100000"/>
              </a:lnSpc>
              <a:spcBef>
                <a:spcPts val="0"/>
              </a:spcBef>
              <a:spcAft>
                <a:spcPts val="0"/>
              </a:spcAft>
              <a:buClr>
                <a:schemeClr val="dk1"/>
              </a:buClr>
              <a:buSzPts val="1800"/>
              <a:buFont typeface="Overpass Mono"/>
              <a:buNone/>
              <a:defRPr b="1" sz="1600">
                <a:solidFill>
                  <a:schemeClr val="dk1"/>
                </a:solidFill>
                <a:latin typeface="Overpass Mono"/>
                <a:ea typeface="Overpass Mono"/>
                <a:cs typeface="Overpass Mono"/>
                <a:sym typeface="Overpass Mono"/>
              </a:defRPr>
            </a:lvl1pPr>
            <a:lvl2pPr lvl="1" rtl="0" algn="r">
              <a:lnSpc>
                <a:spcPct val="100000"/>
              </a:lnSpc>
              <a:spcBef>
                <a:spcPts val="0"/>
              </a:spcBef>
              <a:spcAft>
                <a:spcPts val="0"/>
              </a:spcAft>
              <a:buClr>
                <a:schemeClr val="dk1"/>
              </a:buClr>
              <a:buSzPts val="1400"/>
              <a:buNone/>
              <a:defRPr>
                <a:solidFill>
                  <a:schemeClr val="dk1"/>
                </a:solidFill>
              </a:defRPr>
            </a:lvl2pPr>
            <a:lvl3pPr lvl="2" rtl="0" algn="r">
              <a:lnSpc>
                <a:spcPct val="100000"/>
              </a:lnSpc>
              <a:spcBef>
                <a:spcPts val="0"/>
              </a:spcBef>
              <a:spcAft>
                <a:spcPts val="0"/>
              </a:spcAft>
              <a:buClr>
                <a:schemeClr val="dk1"/>
              </a:buClr>
              <a:buSzPts val="1400"/>
              <a:buNone/>
              <a:defRPr>
                <a:solidFill>
                  <a:schemeClr val="dk1"/>
                </a:solidFill>
              </a:defRPr>
            </a:lvl3pPr>
            <a:lvl4pPr lvl="3" rtl="0" algn="r">
              <a:lnSpc>
                <a:spcPct val="100000"/>
              </a:lnSpc>
              <a:spcBef>
                <a:spcPts val="0"/>
              </a:spcBef>
              <a:spcAft>
                <a:spcPts val="0"/>
              </a:spcAft>
              <a:buClr>
                <a:schemeClr val="dk1"/>
              </a:buClr>
              <a:buSzPts val="1400"/>
              <a:buNone/>
              <a:defRPr>
                <a:solidFill>
                  <a:schemeClr val="dk1"/>
                </a:solidFill>
              </a:defRPr>
            </a:lvl4pPr>
            <a:lvl5pPr lvl="4" rtl="0" algn="r">
              <a:lnSpc>
                <a:spcPct val="100000"/>
              </a:lnSpc>
              <a:spcBef>
                <a:spcPts val="0"/>
              </a:spcBef>
              <a:spcAft>
                <a:spcPts val="0"/>
              </a:spcAft>
              <a:buClr>
                <a:schemeClr val="dk1"/>
              </a:buClr>
              <a:buSzPts val="1400"/>
              <a:buNone/>
              <a:defRPr>
                <a:solidFill>
                  <a:schemeClr val="dk1"/>
                </a:solidFill>
              </a:defRPr>
            </a:lvl5pPr>
            <a:lvl6pPr lvl="5" rtl="0" algn="r">
              <a:lnSpc>
                <a:spcPct val="100000"/>
              </a:lnSpc>
              <a:spcBef>
                <a:spcPts val="0"/>
              </a:spcBef>
              <a:spcAft>
                <a:spcPts val="0"/>
              </a:spcAft>
              <a:buClr>
                <a:schemeClr val="dk1"/>
              </a:buClr>
              <a:buSzPts val="1400"/>
              <a:buNone/>
              <a:defRPr>
                <a:solidFill>
                  <a:schemeClr val="dk1"/>
                </a:solidFill>
              </a:defRPr>
            </a:lvl6pPr>
            <a:lvl7pPr lvl="6" rtl="0" algn="r">
              <a:lnSpc>
                <a:spcPct val="100000"/>
              </a:lnSpc>
              <a:spcBef>
                <a:spcPts val="0"/>
              </a:spcBef>
              <a:spcAft>
                <a:spcPts val="0"/>
              </a:spcAft>
              <a:buClr>
                <a:schemeClr val="dk1"/>
              </a:buClr>
              <a:buSzPts val="1400"/>
              <a:buNone/>
              <a:defRPr>
                <a:solidFill>
                  <a:schemeClr val="dk1"/>
                </a:solidFill>
              </a:defRPr>
            </a:lvl7pPr>
            <a:lvl8pPr lvl="7" rtl="0" algn="r">
              <a:lnSpc>
                <a:spcPct val="100000"/>
              </a:lnSpc>
              <a:spcBef>
                <a:spcPts val="0"/>
              </a:spcBef>
              <a:spcAft>
                <a:spcPts val="0"/>
              </a:spcAft>
              <a:buClr>
                <a:schemeClr val="dk1"/>
              </a:buClr>
              <a:buSzPts val="1400"/>
              <a:buNone/>
              <a:defRPr>
                <a:solidFill>
                  <a:schemeClr val="dk1"/>
                </a:solidFill>
              </a:defRPr>
            </a:lvl8pPr>
            <a:lvl9pPr lvl="8" rtl="0" algn="r">
              <a:lnSpc>
                <a:spcPct val="100000"/>
              </a:lnSpc>
              <a:spcBef>
                <a:spcPts val="0"/>
              </a:spcBef>
              <a:spcAft>
                <a:spcPts val="0"/>
              </a:spcAft>
              <a:buClr>
                <a:schemeClr val="dk1"/>
              </a:buClr>
              <a:buSzPts val="1400"/>
              <a:buNone/>
              <a:defRPr>
                <a:solidFill>
                  <a:schemeClr val="dk1"/>
                </a:solidFill>
              </a:defRPr>
            </a:lvl9pPr>
          </a:lstStyle>
          <a:p/>
        </p:txBody>
      </p:sp>
      <p:sp>
        <p:nvSpPr>
          <p:cNvPr id="133" name="Google Shape;133;p9"/>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lvl1pPr lvl="0" rtl="0" algn="ctr">
              <a:spcBef>
                <a:spcPts val="0"/>
              </a:spcBef>
              <a:spcAft>
                <a:spcPts val="0"/>
              </a:spcAft>
              <a:buNone/>
              <a:defRPr b="0" sz="2200">
                <a:solidFill>
                  <a:schemeClr val="dk1"/>
                </a:solidFill>
                <a:latin typeface="Anaheim"/>
                <a:ea typeface="Anaheim"/>
                <a:cs typeface="Anaheim"/>
                <a:sym typeface="Anaheim"/>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4" name="Shape 134"/>
        <p:cNvGrpSpPr/>
        <p:nvPr/>
      </p:nvGrpSpPr>
      <p:grpSpPr>
        <a:xfrm>
          <a:off x="0" y="0"/>
          <a:ext cx="0" cy="0"/>
          <a:chOff x="0" y="0"/>
          <a:chExt cx="0" cy="0"/>
        </a:xfrm>
      </p:grpSpPr>
      <p:sp>
        <p:nvSpPr>
          <p:cNvPr id="135" name="Google Shape;135;p10"/>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36" name="Google Shape;136;p1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000">
                <a:solidFill>
                  <a:schemeClr val="dk2"/>
                </a:solidFill>
              </a:defRPr>
            </a:lvl1pPr>
            <a:lvl2pPr lvl="1" rtl="0" algn="ctr">
              <a:spcBef>
                <a:spcPts val="0"/>
              </a:spcBef>
              <a:spcAft>
                <a:spcPts val="0"/>
              </a:spcAft>
              <a:buNone/>
              <a:defRPr sz="3000"/>
            </a:lvl2pPr>
            <a:lvl3pPr lvl="2" rtl="0" algn="ctr">
              <a:spcBef>
                <a:spcPts val="0"/>
              </a:spcBef>
              <a:spcAft>
                <a:spcPts val="0"/>
              </a:spcAft>
              <a:buNone/>
              <a:defRPr sz="3000"/>
            </a:lvl3pPr>
            <a:lvl4pPr lvl="3" rtl="0" algn="ctr">
              <a:spcBef>
                <a:spcPts val="0"/>
              </a:spcBef>
              <a:spcAft>
                <a:spcPts val="0"/>
              </a:spcAft>
              <a:buNone/>
              <a:defRPr sz="3000"/>
            </a:lvl4pPr>
            <a:lvl5pPr lvl="4" rtl="0" algn="ctr">
              <a:spcBef>
                <a:spcPts val="0"/>
              </a:spcBef>
              <a:spcAft>
                <a:spcPts val="0"/>
              </a:spcAft>
              <a:buNone/>
              <a:defRPr sz="3000"/>
            </a:lvl5pPr>
            <a:lvl6pPr lvl="5" rtl="0" algn="ctr">
              <a:spcBef>
                <a:spcPts val="0"/>
              </a:spcBef>
              <a:spcAft>
                <a:spcPts val="0"/>
              </a:spcAft>
              <a:buNone/>
              <a:defRPr sz="3000"/>
            </a:lvl6pPr>
            <a:lvl7pPr lvl="6" rtl="0" algn="ctr">
              <a:spcBef>
                <a:spcPts val="0"/>
              </a:spcBef>
              <a:spcAft>
                <a:spcPts val="0"/>
              </a:spcAft>
              <a:buNone/>
              <a:defRPr sz="3000"/>
            </a:lvl7pPr>
            <a:lvl8pPr lvl="7" rtl="0" algn="ctr">
              <a:spcBef>
                <a:spcPts val="0"/>
              </a:spcBef>
              <a:spcAft>
                <a:spcPts val="0"/>
              </a:spcAft>
              <a:buNone/>
              <a:defRPr sz="3000"/>
            </a:lvl8pPr>
            <a:lvl9pPr lvl="8" rtl="0" algn="ctr">
              <a:spcBef>
                <a:spcPts val="0"/>
              </a:spcBef>
              <a:spcAft>
                <a:spcPts val="0"/>
              </a:spcAft>
              <a:buNone/>
              <a:defRPr sz="3000"/>
            </a:lvl9pPr>
          </a:lstStyle>
          <a:p/>
        </p:txBody>
      </p:sp>
      <p:sp>
        <p:nvSpPr>
          <p:cNvPr id="137" name="Google Shape;137;p10"/>
          <p:cNvSpPr/>
          <p:nvPr/>
        </p:nvSpPr>
        <p:spPr>
          <a:xfrm>
            <a:off x="6419025" y="1575200"/>
            <a:ext cx="2725105" cy="240896"/>
          </a:xfrm>
          <a:custGeom>
            <a:rect b="b" l="l" r="r" t="t"/>
            <a:pathLst>
              <a:path extrusionOk="0" h="5847" w="106491">
                <a:moveTo>
                  <a:pt x="1" y="0"/>
                </a:moveTo>
                <a:lnTo>
                  <a:pt x="1" y="5846"/>
                </a:lnTo>
                <a:lnTo>
                  <a:pt x="106490" y="5846"/>
                </a:lnTo>
                <a:lnTo>
                  <a:pt x="106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a:off x="0" y="4700673"/>
            <a:ext cx="1675636" cy="442823"/>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Overpass Mono"/>
              <a:buNone/>
              <a:defRPr b="1" sz="2800">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indent="-317500" lvl="1" marL="9144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indent="-317500" lvl="2" marL="13716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indent="-317500" lvl="3" marL="18288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indent="-317500" lvl="4" marL="22860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indent="-317500" lvl="5" marL="27432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indent="-317500" lvl="6" marL="32004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indent="-317500" lvl="7" marL="36576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indent="-317500" lvl="8" marL="41148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26" name="Shape 326"/>
        <p:cNvGrpSpPr/>
        <p:nvPr/>
      </p:nvGrpSpPr>
      <p:grpSpPr>
        <a:xfrm>
          <a:off x="0" y="0"/>
          <a:ext cx="0" cy="0"/>
          <a:chOff x="0" y="0"/>
          <a:chExt cx="0" cy="0"/>
        </a:xfrm>
      </p:grpSpPr>
      <p:sp>
        <p:nvSpPr>
          <p:cNvPr id="327" name="Google Shape;327;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28" name="Google Shape;328;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1.xml.rels><?xml version="1.0" encoding="UTF-8" standalone="yes"?><Relationships xmlns="http://schemas.openxmlformats.org/package/2006/relationships"><Relationship Id="rId20" Type="http://schemas.openxmlformats.org/officeDocument/2006/relationships/slide" Target="/ppt/slides/slide42.xml"/><Relationship Id="rId11" Type="http://schemas.openxmlformats.org/officeDocument/2006/relationships/slide" Target="/ppt/slides/slide33.xml"/><Relationship Id="rId10" Type="http://schemas.openxmlformats.org/officeDocument/2006/relationships/slide" Target="/ppt/slides/slide32.xml"/><Relationship Id="rId13" Type="http://schemas.openxmlformats.org/officeDocument/2006/relationships/slide" Target="/ppt/slides/slide34.xml"/><Relationship Id="rId12" Type="http://schemas.openxmlformats.org/officeDocument/2006/relationships/slide" Target="/ppt/slides/slide33.xml"/><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2.xml"/><Relationship Id="rId15" Type="http://schemas.openxmlformats.org/officeDocument/2006/relationships/slide" Target="/ppt/slides/slide35.xml"/><Relationship Id="rId14" Type="http://schemas.openxmlformats.org/officeDocument/2006/relationships/slide" Target="/ppt/slides/slide34.xml"/><Relationship Id="rId17"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6" Type="http://schemas.openxmlformats.org/officeDocument/2006/relationships/slide" Target="/ppt/slides/slide35.xml"/><Relationship Id="rId5" Type="http://schemas.openxmlformats.org/officeDocument/2006/relationships/hyperlink" Target="http://bit.ly/33VAFh3" TargetMode="External"/><Relationship Id="rId19" Type="http://schemas.openxmlformats.org/officeDocument/2006/relationships/slide" Target="/ppt/slides/slide36.xml"/><Relationship Id="rId6" Type="http://schemas.openxmlformats.org/officeDocument/2006/relationships/slide" Target="/ppt/slides/slide31.xml"/><Relationship Id="rId18" Type="http://schemas.openxmlformats.org/officeDocument/2006/relationships/slide" Target="/ppt/slides/slide36.xml"/><Relationship Id="rId7" Type="http://schemas.openxmlformats.org/officeDocument/2006/relationships/slide" Target="/ppt/slides/slide30.xml"/><Relationship Id="rId8" Type="http://schemas.openxmlformats.org/officeDocument/2006/relationships/slide" Target="/ppt/slides/slide3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hyperlink" Target="https://docs.google.com/spreadsheets/d/1xqwgHXjbyDy8c3topDXgXAeJaqTaTHr0wk14eNZqnUI/copy" TargetMode="Externa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 Id="rId3" Type="http://schemas.openxmlformats.org/officeDocument/2006/relationships/image" Target="../media/image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hyperlink" Target="https://docs.google.com/spreadsheets/d/1xqwgHXjbyDy8c3topDXgXAeJaqTaTHr0wk14eNZqnUI/copy" TargetMode="External"/><Relationship Id="rId4" Type="http://schemas.openxmlformats.org/officeDocument/2006/relationships/image" Target="../media/image4.png"/><Relationship Id="rId5" Type="http://schemas.openxmlformats.org/officeDocument/2006/relationships/hyperlink" Target="https://docs.google.com/spreadsheets/d/1xqwgHXjbyDy8c3topDXgXAeJaqTaTHr0wk14eNZqnUI/copy" TargetMode="External"/><Relationship Id="rId6"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6.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 Id="rId3" Type="http://schemas.openxmlformats.org/officeDocument/2006/relationships/image" Target="../media/image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1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hyperlink" Target="https://www.freepik.com/free-photo/cheerful-woman-writing-documents_1372780.htm" TargetMode="External"/><Relationship Id="rId4" Type="http://schemas.openxmlformats.org/officeDocument/2006/relationships/hyperlink" Target="https://www.freepik.com/free-photo/close-up-hacker_4474716.htm/?utm_source=slidesgo_template&amp;utm_medium=referral-link&amp;utm_campaign=sg_resources&amp;utm_content=freepik" TargetMode="External"/><Relationship Id="rId9" Type="http://schemas.openxmlformats.org/officeDocument/2006/relationships/hyperlink" Target="https://www.freepik.com/free-photo/man-using-laptop-cafe_3464635.htm/?utm_source=slidesgo_template&amp;utm_medium=referral-link&amp;utm_campaign=sg_resources&amp;utm_content=freepik" TargetMode="External"/><Relationship Id="rId5" Type="http://schemas.openxmlformats.org/officeDocument/2006/relationships/hyperlink" Target="https://www.freepik.com/free-photo/teacher-talking-with-his-students-online_7764038.htm/?utm_source=slidesgo_template&amp;utm_medium=referral-link&amp;utm_campaign=sg_resources&amp;utm_content=freepik" TargetMode="External"/><Relationship Id="rId6" Type="http://schemas.openxmlformats.org/officeDocument/2006/relationships/hyperlink" Target="https://www.freepik.com/free-photo/hacking-concept_4474795.htm/?utm_source=slidesgo_template&amp;utm_medium=referral-link&amp;utm_campaign=sg_resources&amp;utm_content=freepik" TargetMode="External"/><Relationship Id="rId7" Type="http://schemas.openxmlformats.org/officeDocument/2006/relationships/hyperlink" Target="https://www.freepik.com/free-photo/young-woman-enjoying-new-technologies_3357069.htm/?utm_source=slidesgo_template&amp;utm_medium=referral-link&amp;utm_campaign=sg_resources&amp;utm_content=freepik" TargetMode="External"/><Relationship Id="rId8" Type="http://schemas.openxmlformats.org/officeDocument/2006/relationships/hyperlink" Target="https://www.freepik.com/free-photo/close-up-hacker_4474775.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hyperlink" Target="https://www.freepik.com/free-vector/landing-page-template-with-programming-concept_2711005.htm/?utm_source=slidesgo_template&amp;utm_medium=referral-link&amp;utm_campaign=sg_resources&amp;utm_content=freepik" TargetMode="External"/><Relationship Id="rId4" Type="http://schemas.openxmlformats.org/officeDocument/2006/relationships/hyperlink" Target="https://www.flaticon.com/packs/development?word=web&amp;k=1598064958145/?utm_source=slidesgo_template&amp;utm_medium=referral-link&amp;utm_campaign=sg_resources&amp;utm_content=flaticon" TargetMode="External"/><Relationship Id="rId5" Type="http://schemas.openxmlformats.org/officeDocument/2006/relationships/hyperlink" Target="https://www.freepik.com/free-vector/realistic-multimedia-player-template_4264519.htm/?utm_source=slidesgo_template&amp;utm_medium=referral-link&amp;utm_campaign=sg_resources&amp;utm_content=freepik" TargetMode="External"/><Relationship Id="rId6" Type="http://schemas.openxmlformats.org/officeDocument/2006/relationships/hyperlink" Target="https://www.freepik.com/free-vector/concept-flat-computer-engineering_5138518.htm#page=1&amp;query=computer%20concept&amp;position=24/?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fonts.google.com/specimen/Overpass+Mono" TargetMode="External"/><Relationship Id="rId4" Type="http://schemas.openxmlformats.org/officeDocument/2006/relationships/hyperlink" Target="https://fonts.google.com/specimen/Anaheim" TargetMode="External"/></Relationships>
</file>

<file path=ppt/slides/_rels/slide35.xml.rels><?xml version="1.0" encoding="UTF-8" standalone="yes"?><Relationships xmlns="http://schemas.openxmlformats.org/package/2006/relationships"><Relationship Id="rId11" Type="http://schemas.openxmlformats.org/officeDocument/2006/relationships/image" Target="../media/image12.gif"/><Relationship Id="rId10" Type="http://schemas.openxmlformats.org/officeDocument/2006/relationships/image" Target="../media/image15.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16.gif"/><Relationship Id="rId1" Type="http://schemas.openxmlformats.org/officeDocument/2006/relationships/slideLayout" Target="../slideLayouts/slideLayout24.xml"/><Relationship Id="rId2" Type="http://schemas.openxmlformats.org/officeDocument/2006/relationships/notesSlide" Target="../notesSlides/notesSlide35.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11.gif"/><Relationship Id="rId9" Type="http://schemas.openxmlformats.org/officeDocument/2006/relationships/image" Target="../media/image1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 Id="rId3" Type="http://schemas.openxmlformats.org/officeDocument/2006/relationships/hyperlink" Target="https://chrome.google.com/webstore/detail/flaticon-for-gsuit-gslide/haekgjfnhhdkgfgmldhfokhmfkgmciba"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7"/>
          <p:cNvSpPr txBox="1"/>
          <p:nvPr>
            <p:ph type="ctrTitle"/>
          </p:nvPr>
        </p:nvSpPr>
        <p:spPr>
          <a:xfrm>
            <a:off x="718575" y="1369045"/>
            <a:ext cx="8520600" cy="19104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My CS Plan</a:t>
            </a:r>
            <a:endParaRPr/>
          </a:p>
        </p:txBody>
      </p:sp>
      <p:sp>
        <p:nvSpPr>
          <p:cNvPr id="335" name="Google Shape;335;p27"/>
          <p:cNvSpPr txBox="1"/>
          <p:nvPr>
            <p:ph idx="1" type="subTitle"/>
          </p:nvPr>
        </p:nvSpPr>
        <p:spPr>
          <a:xfrm>
            <a:off x="769050" y="3396100"/>
            <a:ext cx="8520600" cy="7926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solidFill>
                  <a:schemeClr val="dk2"/>
                </a:solidFill>
              </a:rPr>
              <a:t>An application designed for the double-trackers of Computer Science </a:t>
            </a:r>
            <a:endParaRPr sz="21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36"/>
          <p:cNvSpPr txBox="1"/>
          <p:nvPr>
            <p:ph type="title"/>
          </p:nvPr>
        </p:nvSpPr>
        <p:spPr>
          <a:xfrm>
            <a:off x="4794100" y="1750950"/>
            <a:ext cx="4051200" cy="1641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9600"/>
              <a:t>DEMO</a:t>
            </a:r>
            <a:endParaRPr sz="9600"/>
          </a:p>
        </p:txBody>
      </p:sp>
      <p:sp>
        <p:nvSpPr>
          <p:cNvPr id="460" name="Google Shape;460;p36"/>
          <p:cNvSpPr/>
          <p:nvPr/>
        </p:nvSpPr>
        <p:spPr>
          <a:xfrm>
            <a:off x="1415384" y="1162091"/>
            <a:ext cx="2992601" cy="2027247"/>
          </a:xfrm>
          <a:custGeom>
            <a:rect b="b" l="l" r="r" t="t"/>
            <a:pathLst>
              <a:path extrusionOk="0" h="112344" w="165841">
                <a:moveTo>
                  <a:pt x="6603" y="1"/>
                </a:moveTo>
                <a:cubicBezTo>
                  <a:pt x="3013" y="1"/>
                  <a:pt x="73" y="2917"/>
                  <a:pt x="73" y="6531"/>
                </a:cubicBezTo>
                <a:lnTo>
                  <a:pt x="1" y="110079"/>
                </a:lnTo>
                <a:cubicBezTo>
                  <a:pt x="1" y="111259"/>
                  <a:pt x="940" y="112199"/>
                  <a:pt x="2121" y="112199"/>
                </a:cubicBezTo>
                <a:lnTo>
                  <a:pt x="163624" y="112344"/>
                </a:lnTo>
                <a:cubicBezTo>
                  <a:pt x="164780" y="112344"/>
                  <a:pt x="165744" y="111380"/>
                  <a:pt x="165744" y="110199"/>
                </a:cubicBezTo>
                <a:lnTo>
                  <a:pt x="165841" y="6676"/>
                </a:lnTo>
                <a:cubicBezTo>
                  <a:pt x="165841" y="3061"/>
                  <a:pt x="162901" y="121"/>
                  <a:pt x="159310" y="121"/>
                </a:cubicBezTo>
                <a:lnTo>
                  <a:pt x="6603" y="1"/>
                </a:lnTo>
                <a:close/>
              </a:path>
            </a:pathLst>
          </a:custGeom>
          <a:solidFill>
            <a:srgbClr val="1B14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6"/>
          <p:cNvSpPr/>
          <p:nvPr/>
        </p:nvSpPr>
        <p:spPr>
          <a:xfrm>
            <a:off x="1415384" y="1162091"/>
            <a:ext cx="2992601" cy="2027247"/>
          </a:xfrm>
          <a:custGeom>
            <a:rect b="b" l="l" r="r" t="t"/>
            <a:pathLst>
              <a:path extrusionOk="0" h="112344" w="165841">
                <a:moveTo>
                  <a:pt x="6603" y="1"/>
                </a:moveTo>
                <a:cubicBezTo>
                  <a:pt x="3013" y="1"/>
                  <a:pt x="73" y="2917"/>
                  <a:pt x="73" y="6531"/>
                </a:cubicBezTo>
                <a:lnTo>
                  <a:pt x="1" y="110079"/>
                </a:lnTo>
                <a:cubicBezTo>
                  <a:pt x="1" y="111259"/>
                  <a:pt x="940" y="112199"/>
                  <a:pt x="2121" y="112199"/>
                </a:cubicBezTo>
                <a:lnTo>
                  <a:pt x="163624" y="112344"/>
                </a:lnTo>
                <a:cubicBezTo>
                  <a:pt x="164780" y="112344"/>
                  <a:pt x="165744" y="111380"/>
                  <a:pt x="165744" y="110199"/>
                </a:cubicBezTo>
                <a:lnTo>
                  <a:pt x="165841" y="6676"/>
                </a:lnTo>
                <a:cubicBezTo>
                  <a:pt x="165841" y="3061"/>
                  <a:pt x="162901" y="121"/>
                  <a:pt x="159310" y="121"/>
                </a:cubicBezTo>
                <a:lnTo>
                  <a:pt x="66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6"/>
          <p:cNvSpPr/>
          <p:nvPr/>
        </p:nvSpPr>
        <p:spPr>
          <a:xfrm>
            <a:off x="1415384" y="1162091"/>
            <a:ext cx="2992601" cy="2027247"/>
          </a:xfrm>
          <a:custGeom>
            <a:rect b="b" l="l" r="r" t="t"/>
            <a:pathLst>
              <a:path extrusionOk="0" h="112344" w="165841">
                <a:moveTo>
                  <a:pt x="6603" y="1"/>
                </a:moveTo>
                <a:cubicBezTo>
                  <a:pt x="3013" y="1"/>
                  <a:pt x="73" y="2917"/>
                  <a:pt x="73" y="6531"/>
                </a:cubicBezTo>
                <a:lnTo>
                  <a:pt x="1" y="110079"/>
                </a:lnTo>
                <a:cubicBezTo>
                  <a:pt x="1" y="111259"/>
                  <a:pt x="940" y="112199"/>
                  <a:pt x="2121" y="112199"/>
                </a:cubicBezTo>
                <a:lnTo>
                  <a:pt x="163624" y="112344"/>
                </a:lnTo>
                <a:cubicBezTo>
                  <a:pt x="164780" y="112344"/>
                  <a:pt x="165744" y="111380"/>
                  <a:pt x="165744" y="110199"/>
                </a:cubicBezTo>
                <a:lnTo>
                  <a:pt x="165841" y="6676"/>
                </a:lnTo>
                <a:cubicBezTo>
                  <a:pt x="165841" y="3061"/>
                  <a:pt x="162901" y="121"/>
                  <a:pt x="159310" y="121"/>
                </a:cubicBezTo>
                <a:lnTo>
                  <a:pt x="6603"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6"/>
          <p:cNvSpPr/>
          <p:nvPr/>
        </p:nvSpPr>
        <p:spPr>
          <a:xfrm>
            <a:off x="697464" y="3748968"/>
            <a:ext cx="4428441" cy="99157"/>
          </a:xfrm>
          <a:custGeom>
            <a:rect b="b" l="l" r="r" t="t"/>
            <a:pathLst>
              <a:path extrusionOk="0" h="5495" w="245411">
                <a:moveTo>
                  <a:pt x="0" y="1"/>
                </a:moveTo>
                <a:lnTo>
                  <a:pt x="0" y="169"/>
                </a:lnTo>
                <a:cubicBezTo>
                  <a:pt x="0" y="3013"/>
                  <a:pt x="2314" y="5326"/>
                  <a:pt x="5157" y="5326"/>
                </a:cubicBezTo>
                <a:lnTo>
                  <a:pt x="240278" y="5495"/>
                </a:lnTo>
                <a:cubicBezTo>
                  <a:pt x="240293" y="5495"/>
                  <a:pt x="240307" y="5495"/>
                  <a:pt x="240322" y="5495"/>
                </a:cubicBezTo>
                <a:cubicBezTo>
                  <a:pt x="243121" y="5495"/>
                  <a:pt x="245411" y="3191"/>
                  <a:pt x="245411" y="362"/>
                </a:cubicBezTo>
                <a:lnTo>
                  <a:pt x="245411" y="193"/>
                </a:lnTo>
                <a:lnTo>
                  <a:pt x="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6"/>
          <p:cNvSpPr/>
          <p:nvPr/>
        </p:nvSpPr>
        <p:spPr>
          <a:xfrm>
            <a:off x="680069" y="3179323"/>
            <a:ext cx="4462907" cy="597506"/>
          </a:xfrm>
          <a:custGeom>
            <a:rect b="b" l="l" r="r" t="t"/>
            <a:pathLst>
              <a:path extrusionOk="0" h="33112" w="247321">
                <a:moveTo>
                  <a:pt x="46147" y="1"/>
                </a:moveTo>
                <a:cubicBezTo>
                  <a:pt x="43328" y="1"/>
                  <a:pt x="39930" y="844"/>
                  <a:pt x="38605" y="1904"/>
                </a:cubicBezTo>
                <a:lnTo>
                  <a:pt x="1350" y="31038"/>
                </a:lnTo>
                <a:cubicBezTo>
                  <a:pt x="0" y="32075"/>
                  <a:pt x="2362" y="32942"/>
                  <a:pt x="6627" y="32942"/>
                </a:cubicBezTo>
                <a:lnTo>
                  <a:pt x="240712" y="33111"/>
                </a:lnTo>
                <a:cubicBezTo>
                  <a:pt x="240770" y="33111"/>
                  <a:pt x="240827" y="33111"/>
                  <a:pt x="240884" y="33111"/>
                </a:cubicBezTo>
                <a:cubicBezTo>
                  <a:pt x="245017" y="33111"/>
                  <a:pt x="247321" y="32253"/>
                  <a:pt x="246013" y="31231"/>
                </a:cubicBezTo>
                <a:lnTo>
                  <a:pt x="209337" y="2025"/>
                </a:lnTo>
                <a:cubicBezTo>
                  <a:pt x="208011" y="989"/>
                  <a:pt x="204662" y="121"/>
                  <a:pt x="201818" y="121"/>
                </a:cubicBezTo>
                <a:lnTo>
                  <a:pt x="46147" y="1"/>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6"/>
          <p:cNvSpPr/>
          <p:nvPr/>
        </p:nvSpPr>
        <p:spPr>
          <a:xfrm>
            <a:off x="2100264" y="3525030"/>
            <a:ext cx="1622841" cy="211776"/>
          </a:xfrm>
          <a:custGeom>
            <a:rect b="b" l="l" r="r" t="t"/>
            <a:pathLst>
              <a:path extrusionOk="0" h="11736" w="89933">
                <a:moveTo>
                  <a:pt x="6073" y="0"/>
                </a:moveTo>
                <a:lnTo>
                  <a:pt x="0" y="11664"/>
                </a:lnTo>
                <a:lnTo>
                  <a:pt x="89933" y="11736"/>
                </a:lnTo>
                <a:lnTo>
                  <a:pt x="84101" y="73"/>
                </a:lnTo>
                <a:lnTo>
                  <a:pt x="6073"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6"/>
          <p:cNvSpPr/>
          <p:nvPr/>
        </p:nvSpPr>
        <p:spPr>
          <a:xfrm>
            <a:off x="1552364" y="3201501"/>
            <a:ext cx="206128" cy="54803"/>
          </a:xfrm>
          <a:custGeom>
            <a:rect b="b" l="l" r="r" t="t"/>
            <a:pathLst>
              <a:path extrusionOk="0" h="3037" w="11423">
                <a:moveTo>
                  <a:pt x="3928" y="1"/>
                </a:moveTo>
                <a:cubicBezTo>
                  <a:pt x="3519" y="1"/>
                  <a:pt x="3061" y="121"/>
                  <a:pt x="2916" y="266"/>
                </a:cubicBezTo>
                <a:lnTo>
                  <a:pt x="169" y="2748"/>
                </a:lnTo>
                <a:cubicBezTo>
                  <a:pt x="0" y="2916"/>
                  <a:pt x="217" y="3013"/>
                  <a:pt x="627" y="3013"/>
                </a:cubicBezTo>
                <a:lnTo>
                  <a:pt x="7808" y="3037"/>
                </a:lnTo>
                <a:cubicBezTo>
                  <a:pt x="8242" y="3037"/>
                  <a:pt x="8700" y="2916"/>
                  <a:pt x="8844" y="2772"/>
                </a:cubicBezTo>
                <a:lnTo>
                  <a:pt x="11278" y="266"/>
                </a:lnTo>
                <a:cubicBezTo>
                  <a:pt x="11423" y="121"/>
                  <a:pt x="11206" y="1"/>
                  <a:pt x="10796"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6"/>
          <p:cNvSpPr/>
          <p:nvPr/>
        </p:nvSpPr>
        <p:spPr>
          <a:xfrm>
            <a:off x="1735863" y="3201501"/>
            <a:ext cx="198315" cy="54803"/>
          </a:xfrm>
          <a:custGeom>
            <a:rect b="b" l="l" r="r" t="t"/>
            <a:pathLst>
              <a:path extrusionOk="0" h="3037" w="10990">
                <a:moveTo>
                  <a:pt x="3495" y="1"/>
                </a:moveTo>
                <a:cubicBezTo>
                  <a:pt x="3085" y="1"/>
                  <a:pt x="2651" y="121"/>
                  <a:pt x="2507" y="266"/>
                </a:cubicBezTo>
                <a:lnTo>
                  <a:pt x="121" y="2772"/>
                </a:lnTo>
                <a:cubicBezTo>
                  <a:pt x="1" y="2916"/>
                  <a:pt x="217" y="3037"/>
                  <a:pt x="651" y="3037"/>
                </a:cubicBezTo>
                <a:lnTo>
                  <a:pt x="7832" y="3037"/>
                </a:lnTo>
                <a:cubicBezTo>
                  <a:pt x="8242" y="3037"/>
                  <a:pt x="8676" y="2916"/>
                  <a:pt x="8796" y="2772"/>
                </a:cubicBezTo>
                <a:lnTo>
                  <a:pt x="10869" y="266"/>
                </a:lnTo>
                <a:cubicBezTo>
                  <a:pt x="10989" y="121"/>
                  <a:pt x="10772" y="1"/>
                  <a:pt x="1036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6"/>
          <p:cNvSpPr/>
          <p:nvPr/>
        </p:nvSpPr>
        <p:spPr>
          <a:xfrm>
            <a:off x="1918930" y="3201501"/>
            <a:ext cx="191349" cy="54803"/>
          </a:xfrm>
          <a:custGeom>
            <a:rect b="b" l="l" r="r" t="t"/>
            <a:pathLst>
              <a:path extrusionOk="0" h="3037" w="10604">
                <a:moveTo>
                  <a:pt x="3085" y="1"/>
                </a:moveTo>
                <a:cubicBezTo>
                  <a:pt x="2675" y="1"/>
                  <a:pt x="2242" y="121"/>
                  <a:pt x="2121" y="266"/>
                </a:cubicBezTo>
                <a:lnTo>
                  <a:pt x="121" y="2772"/>
                </a:lnTo>
                <a:cubicBezTo>
                  <a:pt x="1" y="2916"/>
                  <a:pt x="242" y="3037"/>
                  <a:pt x="675" y="3037"/>
                </a:cubicBezTo>
                <a:lnTo>
                  <a:pt x="7856" y="3037"/>
                </a:lnTo>
                <a:cubicBezTo>
                  <a:pt x="8266" y="3037"/>
                  <a:pt x="8700" y="2916"/>
                  <a:pt x="8796" y="2772"/>
                </a:cubicBezTo>
                <a:lnTo>
                  <a:pt x="10507" y="290"/>
                </a:lnTo>
                <a:cubicBezTo>
                  <a:pt x="10604" y="121"/>
                  <a:pt x="10339" y="1"/>
                  <a:pt x="995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6"/>
          <p:cNvSpPr/>
          <p:nvPr/>
        </p:nvSpPr>
        <p:spPr>
          <a:xfrm>
            <a:off x="2102430" y="3201934"/>
            <a:ext cx="183536" cy="54803"/>
          </a:xfrm>
          <a:custGeom>
            <a:rect b="b" l="l" r="r" t="t"/>
            <a:pathLst>
              <a:path extrusionOk="0" h="3037" w="10171">
                <a:moveTo>
                  <a:pt x="2627" y="1"/>
                </a:moveTo>
                <a:cubicBezTo>
                  <a:pt x="2242" y="1"/>
                  <a:pt x="1832" y="97"/>
                  <a:pt x="1736" y="266"/>
                </a:cubicBezTo>
                <a:lnTo>
                  <a:pt x="97" y="2748"/>
                </a:lnTo>
                <a:cubicBezTo>
                  <a:pt x="1" y="2917"/>
                  <a:pt x="242" y="3013"/>
                  <a:pt x="676" y="3013"/>
                </a:cubicBezTo>
                <a:lnTo>
                  <a:pt x="7857" y="3037"/>
                </a:lnTo>
                <a:cubicBezTo>
                  <a:pt x="8266" y="3037"/>
                  <a:pt x="8676" y="2917"/>
                  <a:pt x="8772" y="2772"/>
                </a:cubicBezTo>
                <a:lnTo>
                  <a:pt x="10098" y="266"/>
                </a:lnTo>
                <a:cubicBezTo>
                  <a:pt x="10170" y="121"/>
                  <a:pt x="9905" y="1"/>
                  <a:pt x="9519"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6"/>
          <p:cNvSpPr/>
          <p:nvPr/>
        </p:nvSpPr>
        <p:spPr>
          <a:xfrm>
            <a:off x="2285496" y="3201934"/>
            <a:ext cx="176570" cy="54803"/>
          </a:xfrm>
          <a:custGeom>
            <a:rect b="b" l="l" r="r" t="t"/>
            <a:pathLst>
              <a:path extrusionOk="0" h="3037" w="9785">
                <a:moveTo>
                  <a:pt x="2218" y="1"/>
                </a:moveTo>
                <a:cubicBezTo>
                  <a:pt x="1832" y="1"/>
                  <a:pt x="1423" y="121"/>
                  <a:pt x="1350" y="266"/>
                </a:cubicBezTo>
                <a:lnTo>
                  <a:pt x="73" y="2772"/>
                </a:lnTo>
                <a:cubicBezTo>
                  <a:pt x="1" y="2917"/>
                  <a:pt x="290" y="3037"/>
                  <a:pt x="700" y="3037"/>
                </a:cubicBezTo>
                <a:lnTo>
                  <a:pt x="7881" y="3037"/>
                </a:lnTo>
                <a:cubicBezTo>
                  <a:pt x="8315" y="3037"/>
                  <a:pt x="8700" y="2917"/>
                  <a:pt x="8748" y="2772"/>
                </a:cubicBezTo>
                <a:lnTo>
                  <a:pt x="9712" y="266"/>
                </a:lnTo>
                <a:cubicBezTo>
                  <a:pt x="9785" y="121"/>
                  <a:pt x="9495" y="1"/>
                  <a:pt x="9086"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6"/>
          <p:cNvSpPr/>
          <p:nvPr/>
        </p:nvSpPr>
        <p:spPr>
          <a:xfrm>
            <a:off x="2469447" y="3201934"/>
            <a:ext cx="169172" cy="54803"/>
          </a:xfrm>
          <a:custGeom>
            <a:rect b="b" l="l" r="r" t="t"/>
            <a:pathLst>
              <a:path extrusionOk="0" h="3037" w="9375">
                <a:moveTo>
                  <a:pt x="1808" y="1"/>
                </a:moveTo>
                <a:cubicBezTo>
                  <a:pt x="1398" y="1"/>
                  <a:pt x="1036" y="121"/>
                  <a:pt x="964" y="266"/>
                </a:cubicBezTo>
                <a:lnTo>
                  <a:pt x="48" y="2772"/>
                </a:lnTo>
                <a:cubicBezTo>
                  <a:pt x="0" y="2917"/>
                  <a:pt x="314" y="3037"/>
                  <a:pt x="723" y="3037"/>
                </a:cubicBezTo>
                <a:lnTo>
                  <a:pt x="7904" y="3037"/>
                </a:lnTo>
                <a:cubicBezTo>
                  <a:pt x="8338" y="3037"/>
                  <a:pt x="8700" y="2917"/>
                  <a:pt x="8724" y="2772"/>
                </a:cubicBezTo>
                <a:lnTo>
                  <a:pt x="9350" y="266"/>
                </a:lnTo>
                <a:cubicBezTo>
                  <a:pt x="9374" y="121"/>
                  <a:pt x="9085" y="1"/>
                  <a:pt x="8675"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6"/>
          <p:cNvSpPr/>
          <p:nvPr/>
        </p:nvSpPr>
        <p:spPr>
          <a:xfrm>
            <a:off x="2652946" y="3201934"/>
            <a:ext cx="161773" cy="55254"/>
          </a:xfrm>
          <a:custGeom>
            <a:rect b="b" l="l" r="r" t="t"/>
            <a:pathLst>
              <a:path extrusionOk="0" h="3062" w="8965">
                <a:moveTo>
                  <a:pt x="1374" y="1"/>
                </a:moveTo>
                <a:cubicBezTo>
                  <a:pt x="964" y="1"/>
                  <a:pt x="603" y="121"/>
                  <a:pt x="579" y="290"/>
                </a:cubicBezTo>
                <a:lnTo>
                  <a:pt x="25" y="2772"/>
                </a:lnTo>
                <a:cubicBezTo>
                  <a:pt x="0" y="2917"/>
                  <a:pt x="314" y="3037"/>
                  <a:pt x="723" y="3037"/>
                </a:cubicBezTo>
                <a:lnTo>
                  <a:pt x="7905" y="3061"/>
                </a:lnTo>
                <a:cubicBezTo>
                  <a:pt x="8338" y="3061"/>
                  <a:pt x="8676" y="2941"/>
                  <a:pt x="8700" y="2796"/>
                </a:cubicBezTo>
                <a:lnTo>
                  <a:pt x="8941" y="290"/>
                </a:lnTo>
                <a:cubicBezTo>
                  <a:pt x="8965" y="145"/>
                  <a:pt x="8627" y="25"/>
                  <a:pt x="8242" y="25"/>
                </a:cubicBezTo>
                <a:lnTo>
                  <a:pt x="1374"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6"/>
          <p:cNvSpPr/>
          <p:nvPr/>
        </p:nvSpPr>
        <p:spPr>
          <a:xfrm>
            <a:off x="2836013" y="3202367"/>
            <a:ext cx="156992" cy="54821"/>
          </a:xfrm>
          <a:custGeom>
            <a:rect b="b" l="l" r="r" t="t"/>
            <a:pathLst>
              <a:path extrusionOk="0" h="3038" w="8700">
                <a:moveTo>
                  <a:pt x="940" y="1"/>
                </a:moveTo>
                <a:cubicBezTo>
                  <a:pt x="555" y="1"/>
                  <a:pt x="217" y="121"/>
                  <a:pt x="193" y="266"/>
                </a:cubicBezTo>
                <a:lnTo>
                  <a:pt x="25" y="2772"/>
                </a:lnTo>
                <a:cubicBezTo>
                  <a:pt x="1" y="2917"/>
                  <a:pt x="338" y="3037"/>
                  <a:pt x="772" y="3037"/>
                </a:cubicBezTo>
                <a:lnTo>
                  <a:pt x="7953" y="3037"/>
                </a:lnTo>
                <a:cubicBezTo>
                  <a:pt x="8362" y="3037"/>
                  <a:pt x="8700" y="2917"/>
                  <a:pt x="8700" y="2772"/>
                </a:cubicBezTo>
                <a:lnTo>
                  <a:pt x="8555" y="266"/>
                </a:lnTo>
                <a:cubicBezTo>
                  <a:pt x="8555" y="121"/>
                  <a:pt x="8218" y="1"/>
                  <a:pt x="7808"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6"/>
          <p:cNvSpPr/>
          <p:nvPr/>
        </p:nvSpPr>
        <p:spPr>
          <a:xfrm>
            <a:off x="3015597" y="3202367"/>
            <a:ext cx="160474" cy="54821"/>
          </a:xfrm>
          <a:custGeom>
            <a:rect b="b" l="l" r="r" t="t"/>
            <a:pathLst>
              <a:path extrusionOk="0" h="3038" w="8893">
                <a:moveTo>
                  <a:pt x="724" y="1"/>
                </a:moveTo>
                <a:cubicBezTo>
                  <a:pt x="338" y="1"/>
                  <a:pt x="1" y="121"/>
                  <a:pt x="25" y="266"/>
                </a:cubicBezTo>
                <a:lnTo>
                  <a:pt x="194" y="2772"/>
                </a:lnTo>
                <a:cubicBezTo>
                  <a:pt x="218" y="2917"/>
                  <a:pt x="555" y="3037"/>
                  <a:pt x="989" y="3037"/>
                </a:cubicBezTo>
                <a:lnTo>
                  <a:pt x="8170" y="3037"/>
                </a:lnTo>
                <a:cubicBezTo>
                  <a:pt x="8580" y="3037"/>
                  <a:pt x="8893" y="2917"/>
                  <a:pt x="8869" y="2772"/>
                </a:cubicBezTo>
                <a:lnTo>
                  <a:pt x="8387" y="266"/>
                </a:lnTo>
                <a:cubicBezTo>
                  <a:pt x="8363" y="121"/>
                  <a:pt x="8001" y="1"/>
                  <a:pt x="7592"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6"/>
          <p:cNvSpPr/>
          <p:nvPr/>
        </p:nvSpPr>
        <p:spPr>
          <a:xfrm>
            <a:off x="3191716" y="3202367"/>
            <a:ext cx="167873" cy="55254"/>
          </a:xfrm>
          <a:custGeom>
            <a:rect b="b" l="l" r="r" t="t"/>
            <a:pathLst>
              <a:path extrusionOk="0" h="3062" w="9303">
                <a:moveTo>
                  <a:pt x="699" y="1"/>
                </a:moveTo>
                <a:cubicBezTo>
                  <a:pt x="290" y="1"/>
                  <a:pt x="0" y="121"/>
                  <a:pt x="25" y="266"/>
                </a:cubicBezTo>
                <a:lnTo>
                  <a:pt x="579" y="2772"/>
                </a:lnTo>
                <a:cubicBezTo>
                  <a:pt x="603" y="2917"/>
                  <a:pt x="964" y="3037"/>
                  <a:pt x="1398" y="3037"/>
                </a:cubicBezTo>
                <a:lnTo>
                  <a:pt x="8579" y="3061"/>
                </a:lnTo>
                <a:cubicBezTo>
                  <a:pt x="8989" y="3061"/>
                  <a:pt x="9302" y="2941"/>
                  <a:pt x="9254" y="2796"/>
                </a:cubicBezTo>
                <a:lnTo>
                  <a:pt x="8386" y="290"/>
                </a:lnTo>
                <a:cubicBezTo>
                  <a:pt x="8338" y="145"/>
                  <a:pt x="7977" y="25"/>
                  <a:pt x="7567" y="25"/>
                </a:cubicBezTo>
                <a:lnTo>
                  <a:pt x="699"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6"/>
          <p:cNvSpPr/>
          <p:nvPr/>
        </p:nvSpPr>
        <p:spPr>
          <a:xfrm>
            <a:off x="3376082" y="3202800"/>
            <a:ext cx="175704" cy="54821"/>
          </a:xfrm>
          <a:custGeom>
            <a:rect b="b" l="l" r="r" t="t"/>
            <a:pathLst>
              <a:path extrusionOk="0" h="3038" w="9737">
                <a:moveTo>
                  <a:pt x="676" y="1"/>
                </a:moveTo>
                <a:cubicBezTo>
                  <a:pt x="290" y="1"/>
                  <a:pt x="1" y="121"/>
                  <a:pt x="49" y="266"/>
                </a:cubicBezTo>
                <a:lnTo>
                  <a:pt x="989" y="2772"/>
                </a:lnTo>
                <a:cubicBezTo>
                  <a:pt x="1037" y="2917"/>
                  <a:pt x="1423" y="3037"/>
                  <a:pt x="1832" y="3037"/>
                </a:cubicBezTo>
                <a:lnTo>
                  <a:pt x="9013" y="3037"/>
                </a:lnTo>
                <a:cubicBezTo>
                  <a:pt x="9447" y="3037"/>
                  <a:pt x="9736" y="2917"/>
                  <a:pt x="9664" y="2772"/>
                </a:cubicBezTo>
                <a:lnTo>
                  <a:pt x="8411" y="266"/>
                </a:lnTo>
                <a:cubicBezTo>
                  <a:pt x="8339" y="121"/>
                  <a:pt x="7953" y="1"/>
                  <a:pt x="754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6"/>
          <p:cNvSpPr/>
          <p:nvPr/>
        </p:nvSpPr>
        <p:spPr>
          <a:xfrm>
            <a:off x="3551768" y="3202800"/>
            <a:ext cx="183085" cy="54821"/>
          </a:xfrm>
          <a:custGeom>
            <a:rect b="b" l="l" r="r" t="t"/>
            <a:pathLst>
              <a:path extrusionOk="0" h="3038" w="10146">
                <a:moveTo>
                  <a:pt x="675" y="1"/>
                </a:moveTo>
                <a:cubicBezTo>
                  <a:pt x="265" y="1"/>
                  <a:pt x="0" y="121"/>
                  <a:pt x="97" y="266"/>
                </a:cubicBezTo>
                <a:lnTo>
                  <a:pt x="1374" y="2772"/>
                </a:lnTo>
                <a:cubicBezTo>
                  <a:pt x="1446" y="2917"/>
                  <a:pt x="1856" y="3037"/>
                  <a:pt x="2290" y="3037"/>
                </a:cubicBezTo>
                <a:lnTo>
                  <a:pt x="9471" y="3037"/>
                </a:lnTo>
                <a:cubicBezTo>
                  <a:pt x="9880" y="3037"/>
                  <a:pt x="10145" y="2917"/>
                  <a:pt x="10049" y="2772"/>
                </a:cubicBezTo>
                <a:lnTo>
                  <a:pt x="8459" y="266"/>
                </a:lnTo>
                <a:cubicBezTo>
                  <a:pt x="8362" y="121"/>
                  <a:pt x="7953" y="1"/>
                  <a:pt x="754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6"/>
          <p:cNvSpPr/>
          <p:nvPr/>
        </p:nvSpPr>
        <p:spPr>
          <a:xfrm>
            <a:off x="3727869" y="3202800"/>
            <a:ext cx="190483" cy="55254"/>
          </a:xfrm>
          <a:custGeom>
            <a:rect b="b" l="l" r="r" t="t"/>
            <a:pathLst>
              <a:path extrusionOk="0" h="3062" w="10556">
                <a:moveTo>
                  <a:pt x="652" y="1"/>
                </a:moveTo>
                <a:cubicBezTo>
                  <a:pt x="242" y="1"/>
                  <a:pt x="1" y="121"/>
                  <a:pt x="97" y="266"/>
                </a:cubicBezTo>
                <a:lnTo>
                  <a:pt x="1760" y="2772"/>
                </a:lnTo>
                <a:cubicBezTo>
                  <a:pt x="1856" y="2917"/>
                  <a:pt x="2266" y="3037"/>
                  <a:pt x="2700" y="3037"/>
                </a:cubicBezTo>
                <a:lnTo>
                  <a:pt x="9881" y="3061"/>
                </a:lnTo>
                <a:cubicBezTo>
                  <a:pt x="10291" y="3061"/>
                  <a:pt x="10556" y="2941"/>
                  <a:pt x="10435" y="2796"/>
                </a:cubicBezTo>
                <a:lnTo>
                  <a:pt x="8459" y="290"/>
                </a:lnTo>
                <a:cubicBezTo>
                  <a:pt x="8339" y="145"/>
                  <a:pt x="7929" y="25"/>
                  <a:pt x="7519" y="25"/>
                </a:cubicBezTo>
                <a:lnTo>
                  <a:pt x="652"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6"/>
          <p:cNvSpPr/>
          <p:nvPr/>
        </p:nvSpPr>
        <p:spPr>
          <a:xfrm>
            <a:off x="3903555" y="3203251"/>
            <a:ext cx="197863" cy="54803"/>
          </a:xfrm>
          <a:custGeom>
            <a:rect b="b" l="l" r="r" t="t"/>
            <a:pathLst>
              <a:path extrusionOk="0" h="3037" w="10965">
                <a:moveTo>
                  <a:pt x="651" y="0"/>
                </a:moveTo>
                <a:cubicBezTo>
                  <a:pt x="241" y="0"/>
                  <a:pt x="0" y="120"/>
                  <a:pt x="121" y="265"/>
                </a:cubicBezTo>
                <a:lnTo>
                  <a:pt x="2145" y="2771"/>
                </a:lnTo>
                <a:cubicBezTo>
                  <a:pt x="2266" y="2916"/>
                  <a:pt x="2723" y="3036"/>
                  <a:pt x="3133" y="3036"/>
                </a:cubicBezTo>
                <a:lnTo>
                  <a:pt x="10314" y="3036"/>
                </a:lnTo>
                <a:cubicBezTo>
                  <a:pt x="10748" y="3036"/>
                  <a:pt x="10965" y="2916"/>
                  <a:pt x="10820" y="2771"/>
                </a:cubicBezTo>
                <a:lnTo>
                  <a:pt x="8483" y="265"/>
                </a:lnTo>
                <a:cubicBezTo>
                  <a:pt x="8362" y="120"/>
                  <a:pt x="7928" y="0"/>
                  <a:pt x="7519"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
          <p:cNvSpPr/>
          <p:nvPr/>
        </p:nvSpPr>
        <p:spPr>
          <a:xfrm>
            <a:off x="4079656" y="3203251"/>
            <a:ext cx="205262" cy="54803"/>
          </a:xfrm>
          <a:custGeom>
            <a:rect b="b" l="l" r="r" t="t"/>
            <a:pathLst>
              <a:path extrusionOk="0" h="3037" w="11375">
                <a:moveTo>
                  <a:pt x="627" y="0"/>
                </a:moveTo>
                <a:cubicBezTo>
                  <a:pt x="218" y="0"/>
                  <a:pt x="1" y="120"/>
                  <a:pt x="145" y="265"/>
                </a:cubicBezTo>
                <a:lnTo>
                  <a:pt x="2531" y="2771"/>
                </a:lnTo>
                <a:cubicBezTo>
                  <a:pt x="2676" y="2916"/>
                  <a:pt x="3134" y="3036"/>
                  <a:pt x="3543" y="3036"/>
                </a:cubicBezTo>
                <a:lnTo>
                  <a:pt x="10724" y="3036"/>
                </a:lnTo>
                <a:cubicBezTo>
                  <a:pt x="11158" y="3036"/>
                  <a:pt x="11375" y="2916"/>
                  <a:pt x="11206" y="2771"/>
                </a:cubicBezTo>
                <a:lnTo>
                  <a:pt x="8507" y="265"/>
                </a:lnTo>
                <a:cubicBezTo>
                  <a:pt x="8339" y="120"/>
                  <a:pt x="7881" y="0"/>
                  <a:pt x="7495"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6"/>
          <p:cNvSpPr/>
          <p:nvPr/>
        </p:nvSpPr>
        <p:spPr>
          <a:xfrm>
            <a:off x="1483648" y="3264117"/>
            <a:ext cx="290940" cy="54803"/>
          </a:xfrm>
          <a:custGeom>
            <a:rect b="b" l="l" r="r" t="t"/>
            <a:pathLst>
              <a:path extrusionOk="0" h="3037" w="16123">
                <a:moveTo>
                  <a:pt x="3977" y="1"/>
                </a:moveTo>
                <a:cubicBezTo>
                  <a:pt x="3543" y="1"/>
                  <a:pt x="3061" y="121"/>
                  <a:pt x="2917" y="266"/>
                </a:cubicBezTo>
                <a:lnTo>
                  <a:pt x="170" y="2748"/>
                </a:lnTo>
                <a:cubicBezTo>
                  <a:pt x="1" y="2916"/>
                  <a:pt x="242" y="3037"/>
                  <a:pt x="676" y="3037"/>
                </a:cubicBezTo>
                <a:lnTo>
                  <a:pt x="12676" y="3037"/>
                </a:lnTo>
                <a:cubicBezTo>
                  <a:pt x="13110" y="3037"/>
                  <a:pt x="13568" y="2916"/>
                  <a:pt x="13712" y="2772"/>
                </a:cubicBezTo>
                <a:lnTo>
                  <a:pt x="16002" y="266"/>
                </a:lnTo>
                <a:cubicBezTo>
                  <a:pt x="16122" y="121"/>
                  <a:pt x="15881" y="1"/>
                  <a:pt x="15472"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6"/>
          <p:cNvSpPr/>
          <p:nvPr/>
        </p:nvSpPr>
        <p:spPr>
          <a:xfrm>
            <a:off x="1754558" y="3264117"/>
            <a:ext cx="203530" cy="54803"/>
          </a:xfrm>
          <a:custGeom>
            <a:rect b="b" l="l" r="r" t="t"/>
            <a:pathLst>
              <a:path extrusionOk="0" h="3037" w="11279">
                <a:moveTo>
                  <a:pt x="3374" y="1"/>
                </a:moveTo>
                <a:cubicBezTo>
                  <a:pt x="2941" y="1"/>
                  <a:pt x="2483" y="121"/>
                  <a:pt x="2362" y="266"/>
                </a:cubicBezTo>
                <a:lnTo>
                  <a:pt x="121" y="2772"/>
                </a:lnTo>
                <a:cubicBezTo>
                  <a:pt x="1" y="2916"/>
                  <a:pt x="242" y="3037"/>
                  <a:pt x="700" y="3037"/>
                </a:cubicBezTo>
                <a:lnTo>
                  <a:pt x="8242" y="3037"/>
                </a:lnTo>
                <a:cubicBezTo>
                  <a:pt x="8676" y="3037"/>
                  <a:pt x="9134" y="2916"/>
                  <a:pt x="9230" y="2772"/>
                </a:cubicBezTo>
                <a:lnTo>
                  <a:pt x="11158" y="266"/>
                </a:lnTo>
                <a:cubicBezTo>
                  <a:pt x="11278" y="121"/>
                  <a:pt x="11013" y="1"/>
                  <a:pt x="10580"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a:off x="1946755" y="3264117"/>
            <a:ext cx="196131" cy="55254"/>
          </a:xfrm>
          <a:custGeom>
            <a:rect b="b" l="l" r="r" t="t"/>
            <a:pathLst>
              <a:path extrusionOk="0" h="3062" w="10869">
                <a:moveTo>
                  <a:pt x="2941" y="1"/>
                </a:moveTo>
                <a:cubicBezTo>
                  <a:pt x="2531" y="1"/>
                  <a:pt x="2097" y="121"/>
                  <a:pt x="1977" y="266"/>
                </a:cubicBezTo>
                <a:lnTo>
                  <a:pt x="121" y="2772"/>
                </a:lnTo>
                <a:cubicBezTo>
                  <a:pt x="1" y="2916"/>
                  <a:pt x="290" y="3037"/>
                  <a:pt x="724" y="3037"/>
                </a:cubicBezTo>
                <a:lnTo>
                  <a:pt x="8266" y="3061"/>
                </a:lnTo>
                <a:cubicBezTo>
                  <a:pt x="8700" y="3061"/>
                  <a:pt x="9134" y="2941"/>
                  <a:pt x="9230" y="2796"/>
                </a:cubicBezTo>
                <a:lnTo>
                  <a:pt x="10773" y="290"/>
                </a:lnTo>
                <a:cubicBezTo>
                  <a:pt x="10869" y="145"/>
                  <a:pt x="10604" y="25"/>
                  <a:pt x="10170" y="25"/>
                </a:cubicBezTo>
                <a:lnTo>
                  <a:pt x="2941"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6"/>
          <p:cNvSpPr/>
          <p:nvPr/>
        </p:nvSpPr>
        <p:spPr>
          <a:xfrm>
            <a:off x="2139404" y="3264550"/>
            <a:ext cx="188733" cy="54821"/>
          </a:xfrm>
          <a:custGeom>
            <a:rect b="b" l="l" r="r" t="t"/>
            <a:pathLst>
              <a:path extrusionOk="0" h="3038" w="10459">
                <a:moveTo>
                  <a:pt x="2506" y="1"/>
                </a:moveTo>
                <a:cubicBezTo>
                  <a:pt x="2097" y="1"/>
                  <a:pt x="1663" y="121"/>
                  <a:pt x="1591" y="266"/>
                </a:cubicBezTo>
                <a:lnTo>
                  <a:pt x="97" y="2772"/>
                </a:lnTo>
                <a:cubicBezTo>
                  <a:pt x="0" y="2917"/>
                  <a:pt x="289" y="3037"/>
                  <a:pt x="723" y="3037"/>
                </a:cubicBezTo>
                <a:lnTo>
                  <a:pt x="8266" y="3037"/>
                </a:lnTo>
                <a:cubicBezTo>
                  <a:pt x="8699" y="3037"/>
                  <a:pt x="9133" y="2917"/>
                  <a:pt x="9205" y="2772"/>
                </a:cubicBezTo>
                <a:lnTo>
                  <a:pt x="10386" y="266"/>
                </a:lnTo>
                <a:cubicBezTo>
                  <a:pt x="10459" y="121"/>
                  <a:pt x="10169" y="1"/>
                  <a:pt x="9736"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6"/>
          <p:cNvSpPr/>
          <p:nvPr/>
        </p:nvSpPr>
        <p:spPr>
          <a:xfrm>
            <a:off x="2332467" y="3264550"/>
            <a:ext cx="181352" cy="54821"/>
          </a:xfrm>
          <a:custGeom>
            <a:rect b="b" l="l" r="r" t="t"/>
            <a:pathLst>
              <a:path extrusionOk="0" h="3038" w="10050">
                <a:moveTo>
                  <a:pt x="2097" y="1"/>
                </a:moveTo>
                <a:cubicBezTo>
                  <a:pt x="1663" y="1"/>
                  <a:pt x="1278" y="121"/>
                  <a:pt x="1205" y="266"/>
                </a:cubicBezTo>
                <a:lnTo>
                  <a:pt x="73" y="2772"/>
                </a:lnTo>
                <a:cubicBezTo>
                  <a:pt x="0" y="2917"/>
                  <a:pt x="314" y="3037"/>
                  <a:pt x="748" y="3037"/>
                </a:cubicBezTo>
                <a:lnTo>
                  <a:pt x="8290" y="3037"/>
                </a:lnTo>
                <a:cubicBezTo>
                  <a:pt x="8748" y="3037"/>
                  <a:pt x="9134" y="2917"/>
                  <a:pt x="9182" y="2772"/>
                </a:cubicBezTo>
                <a:lnTo>
                  <a:pt x="10001" y="266"/>
                </a:lnTo>
                <a:cubicBezTo>
                  <a:pt x="10049" y="121"/>
                  <a:pt x="9736" y="1"/>
                  <a:pt x="9326"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6"/>
          <p:cNvSpPr/>
          <p:nvPr/>
        </p:nvSpPr>
        <p:spPr>
          <a:xfrm>
            <a:off x="2525098" y="3264550"/>
            <a:ext cx="173954" cy="55254"/>
          </a:xfrm>
          <a:custGeom>
            <a:rect b="b" l="l" r="r" t="t"/>
            <a:pathLst>
              <a:path extrusionOk="0" h="3062" w="9640">
                <a:moveTo>
                  <a:pt x="1664" y="1"/>
                </a:moveTo>
                <a:cubicBezTo>
                  <a:pt x="1230" y="1"/>
                  <a:pt x="844" y="121"/>
                  <a:pt x="796" y="266"/>
                </a:cubicBezTo>
                <a:lnTo>
                  <a:pt x="49" y="2772"/>
                </a:lnTo>
                <a:cubicBezTo>
                  <a:pt x="1" y="2917"/>
                  <a:pt x="314" y="3037"/>
                  <a:pt x="772" y="3037"/>
                </a:cubicBezTo>
                <a:lnTo>
                  <a:pt x="8290" y="3061"/>
                </a:lnTo>
                <a:cubicBezTo>
                  <a:pt x="8748" y="3061"/>
                  <a:pt x="9134" y="2941"/>
                  <a:pt x="9158" y="2796"/>
                </a:cubicBezTo>
                <a:lnTo>
                  <a:pt x="9616" y="290"/>
                </a:lnTo>
                <a:cubicBezTo>
                  <a:pt x="9640" y="145"/>
                  <a:pt x="9302" y="25"/>
                  <a:pt x="8893" y="25"/>
                </a:cubicBezTo>
                <a:lnTo>
                  <a:pt x="1664"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6"/>
          <p:cNvSpPr/>
          <p:nvPr/>
        </p:nvSpPr>
        <p:spPr>
          <a:xfrm>
            <a:off x="2717295" y="3264983"/>
            <a:ext cx="166573" cy="54821"/>
          </a:xfrm>
          <a:custGeom>
            <a:rect b="b" l="l" r="r" t="t"/>
            <a:pathLst>
              <a:path extrusionOk="0" h="3038" w="9231">
                <a:moveTo>
                  <a:pt x="1254" y="1"/>
                </a:moveTo>
                <a:cubicBezTo>
                  <a:pt x="820" y="1"/>
                  <a:pt x="459" y="121"/>
                  <a:pt x="435" y="266"/>
                </a:cubicBezTo>
                <a:lnTo>
                  <a:pt x="25" y="2772"/>
                </a:lnTo>
                <a:cubicBezTo>
                  <a:pt x="1" y="2917"/>
                  <a:pt x="338" y="3037"/>
                  <a:pt x="796" y="3037"/>
                </a:cubicBezTo>
                <a:lnTo>
                  <a:pt x="8339" y="3037"/>
                </a:lnTo>
                <a:cubicBezTo>
                  <a:pt x="8772" y="3037"/>
                  <a:pt x="9134" y="2917"/>
                  <a:pt x="9134" y="2772"/>
                </a:cubicBezTo>
                <a:lnTo>
                  <a:pt x="9230" y="266"/>
                </a:lnTo>
                <a:cubicBezTo>
                  <a:pt x="9230" y="121"/>
                  <a:pt x="8893" y="1"/>
                  <a:pt x="848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6"/>
          <p:cNvSpPr/>
          <p:nvPr/>
        </p:nvSpPr>
        <p:spPr>
          <a:xfrm>
            <a:off x="2909943" y="3264983"/>
            <a:ext cx="164823" cy="54821"/>
          </a:xfrm>
          <a:custGeom>
            <a:rect b="b" l="l" r="r" t="t"/>
            <a:pathLst>
              <a:path extrusionOk="0" h="3038" w="9134">
                <a:moveTo>
                  <a:pt x="795" y="1"/>
                </a:moveTo>
                <a:cubicBezTo>
                  <a:pt x="386" y="1"/>
                  <a:pt x="48" y="121"/>
                  <a:pt x="24" y="266"/>
                </a:cubicBezTo>
                <a:lnTo>
                  <a:pt x="0" y="2772"/>
                </a:lnTo>
                <a:cubicBezTo>
                  <a:pt x="0" y="2917"/>
                  <a:pt x="362" y="3037"/>
                  <a:pt x="795" y="3037"/>
                </a:cubicBezTo>
                <a:lnTo>
                  <a:pt x="8338" y="3037"/>
                </a:lnTo>
                <a:cubicBezTo>
                  <a:pt x="8772" y="3037"/>
                  <a:pt x="9133" y="2917"/>
                  <a:pt x="9109" y="2772"/>
                </a:cubicBezTo>
                <a:lnTo>
                  <a:pt x="8820" y="266"/>
                </a:lnTo>
                <a:cubicBezTo>
                  <a:pt x="8820" y="121"/>
                  <a:pt x="8458" y="1"/>
                  <a:pt x="8025"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6"/>
          <p:cNvSpPr/>
          <p:nvPr/>
        </p:nvSpPr>
        <p:spPr>
          <a:xfrm>
            <a:off x="3095608" y="3264983"/>
            <a:ext cx="171355" cy="55254"/>
          </a:xfrm>
          <a:custGeom>
            <a:rect b="b" l="l" r="r" t="t"/>
            <a:pathLst>
              <a:path extrusionOk="0" h="3062" w="9496">
                <a:moveTo>
                  <a:pt x="748" y="1"/>
                </a:moveTo>
                <a:cubicBezTo>
                  <a:pt x="338" y="1"/>
                  <a:pt x="1" y="121"/>
                  <a:pt x="25" y="266"/>
                </a:cubicBezTo>
                <a:lnTo>
                  <a:pt x="362" y="2772"/>
                </a:lnTo>
                <a:cubicBezTo>
                  <a:pt x="362" y="2917"/>
                  <a:pt x="748" y="3037"/>
                  <a:pt x="1182" y="3037"/>
                </a:cubicBezTo>
                <a:lnTo>
                  <a:pt x="8724" y="3061"/>
                </a:lnTo>
                <a:cubicBezTo>
                  <a:pt x="9182" y="3061"/>
                  <a:pt x="9495" y="2941"/>
                  <a:pt x="9471" y="2796"/>
                </a:cubicBezTo>
                <a:lnTo>
                  <a:pt x="8821" y="290"/>
                </a:lnTo>
                <a:cubicBezTo>
                  <a:pt x="8772" y="145"/>
                  <a:pt x="8411" y="25"/>
                  <a:pt x="7977" y="25"/>
                </a:cubicBezTo>
                <a:lnTo>
                  <a:pt x="748"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6"/>
          <p:cNvSpPr/>
          <p:nvPr/>
        </p:nvSpPr>
        <p:spPr>
          <a:xfrm>
            <a:off x="3289556" y="3265416"/>
            <a:ext cx="179169" cy="54821"/>
          </a:xfrm>
          <a:custGeom>
            <a:rect b="b" l="l" r="r" t="t"/>
            <a:pathLst>
              <a:path extrusionOk="0" h="3038" w="9929">
                <a:moveTo>
                  <a:pt x="747" y="1"/>
                </a:moveTo>
                <a:cubicBezTo>
                  <a:pt x="314" y="1"/>
                  <a:pt x="0" y="121"/>
                  <a:pt x="49" y="266"/>
                </a:cubicBezTo>
                <a:lnTo>
                  <a:pt x="747" y="2772"/>
                </a:lnTo>
                <a:cubicBezTo>
                  <a:pt x="796" y="2917"/>
                  <a:pt x="1181" y="3037"/>
                  <a:pt x="1639" y="3037"/>
                </a:cubicBezTo>
                <a:lnTo>
                  <a:pt x="9182" y="3037"/>
                </a:lnTo>
                <a:cubicBezTo>
                  <a:pt x="9615" y="3037"/>
                  <a:pt x="9929" y="2917"/>
                  <a:pt x="9856" y="2772"/>
                </a:cubicBezTo>
                <a:lnTo>
                  <a:pt x="8844" y="266"/>
                </a:lnTo>
                <a:cubicBezTo>
                  <a:pt x="8772" y="121"/>
                  <a:pt x="8386" y="1"/>
                  <a:pt x="7953"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6"/>
          <p:cNvSpPr/>
          <p:nvPr/>
        </p:nvSpPr>
        <p:spPr>
          <a:xfrm>
            <a:off x="3474806" y="3265416"/>
            <a:ext cx="186116" cy="54821"/>
          </a:xfrm>
          <a:custGeom>
            <a:rect b="b" l="l" r="r" t="t"/>
            <a:pathLst>
              <a:path extrusionOk="0" h="3038" w="10314">
                <a:moveTo>
                  <a:pt x="699" y="1"/>
                </a:moveTo>
                <a:cubicBezTo>
                  <a:pt x="289" y="1"/>
                  <a:pt x="0" y="121"/>
                  <a:pt x="48" y="266"/>
                </a:cubicBezTo>
                <a:lnTo>
                  <a:pt x="1133" y="2772"/>
                </a:lnTo>
                <a:cubicBezTo>
                  <a:pt x="1205" y="2917"/>
                  <a:pt x="1615" y="3037"/>
                  <a:pt x="2048" y="3037"/>
                </a:cubicBezTo>
                <a:lnTo>
                  <a:pt x="9591" y="3037"/>
                </a:lnTo>
                <a:cubicBezTo>
                  <a:pt x="10025" y="3037"/>
                  <a:pt x="10314" y="2917"/>
                  <a:pt x="10242" y="2772"/>
                </a:cubicBezTo>
                <a:lnTo>
                  <a:pt x="8844" y="266"/>
                </a:lnTo>
                <a:cubicBezTo>
                  <a:pt x="8772" y="121"/>
                  <a:pt x="8362" y="1"/>
                  <a:pt x="7928"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6"/>
          <p:cNvSpPr/>
          <p:nvPr/>
        </p:nvSpPr>
        <p:spPr>
          <a:xfrm>
            <a:off x="3659605" y="3265416"/>
            <a:ext cx="193966" cy="55254"/>
          </a:xfrm>
          <a:custGeom>
            <a:rect b="b" l="l" r="r" t="t"/>
            <a:pathLst>
              <a:path extrusionOk="0" h="3062" w="10749">
                <a:moveTo>
                  <a:pt x="699" y="1"/>
                </a:moveTo>
                <a:cubicBezTo>
                  <a:pt x="290" y="1"/>
                  <a:pt x="1" y="121"/>
                  <a:pt x="97" y="266"/>
                </a:cubicBezTo>
                <a:lnTo>
                  <a:pt x="1543" y="2772"/>
                </a:lnTo>
                <a:cubicBezTo>
                  <a:pt x="1615" y="2941"/>
                  <a:pt x="2049" y="3037"/>
                  <a:pt x="2483" y="3037"/>
                </a:cubicBezTo>
                <a:lnTo>
                  <a:pt x="10025" y="3061"/>
                </a:lnTo>
                <a:cubicBezTo>
                  <a:pt x="10483" y="3061"/>
                  <a:pt x="10748" y="2941"/>
                  <a:pt x="10652" y="2796"/>
                </a:cubicBezTo>
                <a:lnTo>
                  <a:pt x="8893" y="290"/>
                </a:lnTo>
                <a:cubicBezTo>
                  <a:pt x="8796" y="146"/>
                  <a:pt x="8362" y="25"/>
                  <a:pt x="7929" y="25"/>
                </a:cubicBezTo>
                <a:lnTo>
                  <a:pt x="699"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6"/>
          <p:cNvSpPr/>
          <p:nvPr/>
        </p:nvSpPr>
        <p:spPr>
          <a:xfrm>
            <a:off x="3844855" y="3265867"/>
            <a:ext cx="200913" cy="54803"/>
          </a:xfrm>
          <a:custGeom>
            <a:rect b="b" l="l" r="r" t="t"/>
            <a:pathLst>
              <a:path extrusionOk="0" h="3037" w="11134">
                <a:moveTo>
                  <a:pt x="675" y="0"/>
                </a:moveTo>
                <a:cubicBezTo>
                  <a:pt x="265" y="0"/>
                  <a:pt x="0" y="121"/>
                  <a:pt x="97" y="265"/>
                </a:cubicBezTo>
                <a:lnTo>
                  <a:pt x="1904" y="2771"/>
                </a:lnTo>
                <a:cubicBezTo>
                  <a:pt x="2024" y="2916"/>
                  <a:pt x="2458" y="3036"/>
                  <a:pt x="2916" y="3036"/>
                </a:cubicBezTo>
                <a:lnTo>
                  <a:pt x="10434" y="3036"/>
                </a:lnTo>
                <a:cubicBezTo>
                  <a:pt x="10892" y="3036"/>
                  <a:pt x="11133" y="2916"/>
                  <a:pt x="11013" y="2771"/>
                </a:cubicBezTo>
                <a:lnTo>
                  <a:pt x="8892" y="265"/>
                </a:lnTo>
                <a:cubicBezTo>
                  <a:pt x="8772" y="121"/>
                  <a:pt x="8338" y="0"/>
                  <a:pt x="7904"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6"/>
          <p:cNvSpPr/>
          <p:nvPr/>
        </p:nvSpPr>
        <p:spPr>
          <a:xfrm>
            <a:off x="4029654" y="3265867"/>
            <a:ext cx="322681" cy="55236"/>
          </a:xfrm>
          <a:custGeom>
            <a:rect b="b" l="l" r="r" t="t"/>
            <a:pathLst>
              <a:path extrusionOk="0" h="3061" w="17882">
                <a:moveTo>
                  <a:pt x="675" y="0"/>
                </a:moveTo>
                <a:cubicBezTo>
                  <a:pt x="242" y="0"/>
                  <a:pt x="1" y="121"/>
                  <a:pt x="145" y="265"/>
                </a:cubicBezTo>
                <a:lnTo>
                  <a:pt x="2314" y="2771"/>
                </a:lnTo>
                <a:cubicBezTo>
                  <a:pt x="2435" y="2916"/>
                  <a:pt x="2892" y="3036"/>
                  <a:pt x="3350" y="3036"/>
                </a:cubicBezTo>
                <a:lnTo>
                  <a:pt x="17206" y="3060"/>
                </a:lnTo>
                <a:cubicBezTo>
                  <a:pt x="17664" y="3060"/>
                  <a:pt x="17881" y="2940"/>
                  <a:pt x="17737" y="2795"/>
                </a:cubicBezTo>
                <a:lnTo>
                  <a:pt x="15013" y="289"/>
                </a:lnTo>
                <a:cubicBezTo>
                  <a:pt x="14869" y="145"/>
                  <a:pt x="14387" y="24"/>
                  <a:pt x="13977" y="24"/>
                </a:cubicBezTo>
                <a:lnTo>
                  <a:pt x="675"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6"/>
          <p:cNvSpPr/>
          <p:nvPr/>
        </p:nvSpPr>
        <p:spPr>
          <a:xfrm>
            <a:off x="1275373" y="3454149"/>
            <a:ext cx="326145" cy="54803"/>
          </a:xfrm>
          <a:custGeom>
            <a:rect b="b" l="l" r="r" t="t"/>
            <a:pathLst>
              <a:path extrusionOk="0" h="3037" w="18074">
                <a:moveTo>
                  <a:pt x="4073" y="0"/>
                </a:moveTo>
                <a:cubicBezTo>
                  <a:pt x="3591" y="0"/>
                  <a:pt x="3060" y="97"/>
                  <a:pt x="2892" y="265"/>
                </a:cubicBezTo>
                <a:lnTo>
                  <a:pt x="145" y="2747"/>
                </a:lnTo>
                <a:cubicBezTo>
                  <a:pt x="0" y="2892"/>
                  <a:pt x="265" y="3013"/>
                  <a:pt x="771" y="3013"/>
                </a:cubicBezTo>
                <a:lnTo>
                  <a:pt x="14507" y="3037"/>
                </a:lnTo>
                <a:cubicBezTo>
                  <a:pt x="15013" y="3037"/>
                  <a:pt x="15519" y="2916"/>
                  <a:pt x="15664" y="2772"/>
                </a:cubicBezTo>
                <a:lnTo>
                  <a:pt x="17929" y="265"/>
                </a:lnTo>
                <a:cubicBezTo>
                  <a:pt x="18073" y="121"/>
                  <a:pt x="17784" y="0"/>
                  <a:pt x="1730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6"/>
          <p:cNvSpPr/>
          <p:nvPr/>
        </p:nvSpPr>
        <p:spPr>
          <a:xfrm>
            <a:off x="1584971" y="3454149"/>
            <a:ext cx="227439" cy="54803"/>
          </a:xfrm>
          <a:custGeom>
            <a:rect b="b" l="l" r="r" t="t"/>
            <a:pathLst>
              <a:path extrusionOk="0" h="3037" w="12604">
                <a:moveTo>
                  <a:pt x="3495" y="0"/>
                </a:moveTo>
                <a:cubicBezTo>
                  <a:pt x="3013" y="0"/>
                  <a:pt x="2507" y="121"/>
                  <a:pt x="2362" y="265"/>
                </a:cubicBezTo>
                <a:lnTo>
                  <a:pt x="145" y="2772"/>
                </a:lnTo>
                <a:cubicBezTo>
                  <a:pt x="1" y="2916"/>
                  <a:pt x="314" y="3037"/>
                  <a:pt x="820" y="3037"/>
                </a:cubicBezTo>
                <a:lnTo>
                  <a:pt x="9447" y="3037"/>
                </a:lnTo>
                <a:cubicBezTo>
                  <a:pt x="9953" y="3037"/>
                  <a:pt x="10459" y="2916"/>
                  <a:pt x="10579" y="2772"/>
                </a:cubicBezTo>
                <a:lnTo>
                  <a:pt x="12483" y="265"/>
                </a:lnTo>
                <a:cubicBezTo>
                  <a:pt x="12604" y="121"/>
                  <a:pt x="12290" y="0"/>
                  <a:pt x="11808"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a:off x="1805445" y="3454149"/>
            <a:ext cx="219608" cy="55236"/>
          </a:xfrm>
          <a:custGeom>
            <a:rect b="b" l="l" r="r" t="t"/>
            <a:pathLst>
              <a:path extrusionOk="0" h="3061" w="12170">
                <a:moveTo>
                  <a:pt x="3061" y="0"/>
                </a:moveTo>
                <a:cubicBezTo>
                  <a:pt x="2554" y="0"/>
                  <a:pt x="2073" y="121"/>
                  <a:pt x="1976" y="265"/>
                </a:cubicBezTo>
                <a:lnTo>
                  <a:pt x="97" y="2772"/>
                </a:lnTo>
                <a:cubicBezTo>
                  <a:pt x="0" y="2916"/>
                  <a:pt x="313" y="3037"/>
                  <a:pt x="819" y="3037"/>
                </a:cubicBezTo>
                <a:lnTo>
                  <a:pt x="9446" y="3061"/>
                </a:lnTo>
                <a:cubicBezTo>
                  <a:pt x="9952" y="3061"/>
                  <a:pt x="10434" y="2940"/>
                  <a:pt x="10531" y="2796"/>
                </a:cubicBezTo>
                <a:lnTo>
                  <a:pt x="12073" y="290"/>
                </a:lnTo>
                <a:cubicBezTo>
                  <a:pt x="12169" y="145"/>
                  <a:pt x="11856" y="24"/>
                  <a:pt x="11350" y="24"/>
                </a:cubicBezTo>
                <a:lnTo>
                  <a:pt x="3061"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6"/>
          <p:cNvSpPr/>
          <p:nvPr/>
        </p:nvSpPr>
        <p:spPr>
          <a:xfrm>
            <a:off x="2025468" y="3454582"/>
            <a:ext cx="212227" cy="54803"/>
          </a:xfrm>
          <a:custGeom>
            <a:rect b="b" l="l" r="r" t="t"/>
            <a:pathLst>
              <a:path extrusionOk="0" h="3037" w="11761">
                <a:moveTo>
                  <a:pt x="2627" y="0"/>
                </a:moveTo>
                <a:cubicBezTo>
                  <a:pt x="2145" y="0"/>
                  <a:pt x="1687" y="121"/>
                  <a:pt x="1591" y="266"/>
                </a:cubicBezTo>
                <a:lnTo>
                  <a:pt x="97" y="2772"/>
                </a:lnTo>
                <a:cubicBezTo>
                  <a:pt x="1" y="2916"/>
                  <a:pt x="338" y="3037"/>
                  <a:pt x="844" y="3037"/>
                </a:cubicBezTo>
                <a:lnTo>
                  <a:pt x="9471" y="3037"/>
                </a:lnTo>
                <a:cubicBezTo>
                  <a:pt x="9977" y="3037"/>
                  <a:pt x="10435" y="2916"/>
                  <a:pt x="10507" y="2772"/>
                </a:cubicBezTo>
                <a:lnTo>
                  <a:pt x="11712" y="266"/>
                </a:lnTo>
                <a:cubicBezTo>
                  <a:pt x="11760" y="121"/>
                  <a:pt x="11423" y="0"/>
                  <a:pt x="10941"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6"/>
          <p:cNvSpPr/>
          <p:nvPr/>
        </p:nvSpPr>
        <p:spPr>
          <a:xfrm>
            <a:off x="2250290" y="3454582"/>
            <a:ext cx="1193208" cy="55669"/>
          </a:xfrm>
          <a:custGeom>
            <a:rect b="b" l="l" r="r" t="t"/>
            <a:pathLst>
              <a:path extrusionOk="0" h="3085" w="66124">
                <a:moveTo>
                  <a:pt x="2193" y="0"/>
                </a:moveTo>
                <a:cubicBezTo>
                  <a:pt x="1711" y="0"/>
                  <a:pt x="1253" y="121"/>
                  <a:pt x="1181" y="266"/>
                </a:cubicBezTo>
                <a:lnTo>
                  <a:pt x="72" y="2772"/>
                </a:lnTo>
                <a:cubicBezTo>
                  <a:pt x="0" y="2916"/>
                  <a:pt x="362" y="3037"/>
                  <a:pt x="868" y="3037"/>
                </a:cubicBezTo>
                <a:lnTo>
                  <a:pt x="65256" y="3085"/>
                </a:lnTo>
                <a:cubicBezTo>
                  <a:pt x="65763" y="3085"/>
                  <a:pt x="66124" y="2964"/>
                  <a:pt x="66076" y="2820"/>
                </a:cubicBezTo>
                <a:lnTo>
                  <a:pt x="65232" y="314"/>
                </a:lnTo>
                <a:cubicBezTo>
                  <a:pt x="65160" y="169"/>
                  <a:pt x="64726" y="49"/>
                  <a:pt x="64244" y="49"/>
                </a:cubicBezTo>
                <a:lnTo>
                  <a:pt x="2193"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6"/>
          <p:cNvSpPr/>
          <p:nvPr/>
        </p:nvSpPr>
        <p:spPr>
          <a:xfrm>
            <a:off x="3457411" y="3455448"/>
            <a:ext cx="206561" cy="55254"/>
          </a:xfrm>
          <a:custGeom>
            <a:rect b="b" l="l" r="r" t="t"/>
            <a:pathLst>
              <a:path extrusionOk="0" h="3062" w="11447">
                <a:moveTo>
                  <a:pt x="844" y="1"/>
                </a:moveTo>
                <a:cubicBezTo>
                  <a:pt x="338" y="1"/>
                  <a:pt x="0" y="121"/>
                  <a:pt x="48" y="266"/>
                </a:cubicBezTo>
                <a:lnTo>
                  <a:pt x="940" y="2772"/>
                </a:lnTo>
                <a:cubicBezTo>
                  <a:pt x="1012" y="2916"/>
                  <a:pt x="1470" y="3037"/>
                  <a:pt x="1976" y="3037"/>
                </a:cubicBezTo>
                <a:lnTo>
                  <a:pt x="10579" y="3061"/>
                </a:lnTo>
                <a:cubicBezTo>
                  <a:pt x="11085" y="3061"/>
                  <a:pt x="11447" y="2941"/>
                  <a:pt x="11374" y="2796"/>
                </a:cubicBezTo>
                <a:lnTo>
                  <a:pt x="10145" y="290"/>
                </a:lnTo>
                <a:cubicBezTo>
                  <a:pt x="10097" y="145"/>
                  <a:pt x="9639" y="25"/>
                  <a:pt x="9133" y="25"/>
                </a:cubicBezTo>
                <a:lnTo>
                  <a:pt x="844"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6"/>
          <p:cNvSpPr/>
          <p:nvPr/>
        </p:nvSpPr>
        <p:spPr>
          <a:xfrm>
            <a:off x="3670035" y="3455881"/>
            <a:ext cx="213960" cy="54821"/>
          </a:xfrm>
          <a:custGeom>
            <a:rect b="b" l="l" r="r" t="t"/>
            <a:pathLst>
              <a:path extrusionOk="0" h="3038" w="11857">
                <a:moveTo>
                  <a:pt x="820" y="1"/>
                </a:moveTo>
                <a:cubicBezTo>
                  <a:pt x="338" y="1"/>
                  <a:pt x="1" y="121"/>
                  <a:pt x="73" y="266"/>
                </a:cubicBezTo>
                <a:lnTo>
                  <a:pt x="1350" y="2772"/>
                </a:lnTo>
                <a:cubicBezTo>
                  <a:pt x="1423" y="2917"/>
                  <a:pt x="1905" y="3037"/>
                  <a:pt x="2411" y="3037"/>
                </a:cubicBezTo>
                <a:lnTo>
                  <a:pt x="11038" y="3037"/>
                </a:lnTo>
                <a:cubicBezTo>
                  <a:pt x="11544" y="3037"/>
                  <a:pt x="11857" y="2917"/>
                  <a:pt x="11785" y="2772"/>
                </a:cubicBezTo>
                <a:lnTo>
                  <a:pt x="10194" y="266"/>
                </a:lnTo>
                <a:cubicBezTo>
                  <a:pt x="10098" y="121"/>
                  <a:pt x="9616" y="1"/>
                  <a:pt x="9134"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6"/>
          <p:cNvSpPr/>
          <p:nvPr/>
        </p:nvSpPr>
        <p:spPr>
          <a:xfrm>
            <a:off x="3882677" y="3455881"/>
            <a:ext cx="221791" cy="55254"/>
          </a:xfrm>
          <a:custGeom>
            <a:rect b="b" l="l" r="r" t="t"/>
            <a:pathLst>
              <a:path extrusionOk="0" h="3062" w="12291">
                <a:moveTo>
                  <a:pt x="820" y="1"/>
                </a:moveTo>
                <a:cubicBezTo>
                  <a:pt x="338" y="1"/>
                  <a:pt x="1" y="121"/>
                  <a:pt x="97" y="266"/>
                </a:cubicBezTo>
                <a:lnTo>
                  <a:pt x="1736" y="2772"/>
                </a:lnTo>
                <a:cubicBezTo>
                  <a:pt x="1832" y="2917"/>
                  <a:pt x="2338" y="3037"/>
                  <a:pt x="2844" y="3037"/>
                </a:cubicBezTo>
                <a:lnTo>
                  <a:pt x="11471" y="3061"/>
                </a:lnTo>
                <a:cubicBezTo>
                  <a:pt x="11977" y="3061"/>
                  <a:pt x="12290" y="2941"/>
                  <a:pt x="12170" y="2772"/>
                </a:cubicBezTo>
                <a:lnTo>
                  <a:pt x="10218" y="290"/>
                </a:lnTo>
                <a:cubicBezTo>
                  <a:pt x="10098" y="121"/>
                  <a:pt x="9616" y="1"/>
                  <a:pt x="9134"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6"/>
          <p:cNvSpPr/>
          <p:nvPr/>
        </p:nvSpPr>
        <p:spPr>
          <a:xfrm>
            <a:off x="4095752" y="3456314"/>
            <a:ext cx="228738" cy="54821"/>
          </a:xfrm>
          <a:custGeom>
            <a:rect b="b" l="l" r="r" t="t"/>
            <a:pathLst>
              <a:path extrusionOk="0" h="3038" w="12676">
                <a:moveTo>
                  <a:pt x="796" y="1"/>
                </a:moveTo>
                <a:cubicBezTo>
                  <a:pt x="290" y="1"/>
                  <a:pt x="0" y="97"/>
                  <a:pt x="121" y="266"/>
                </a:cubicBezTo>
                <a:lnTo>
                  <a:pt x="2121" y="2772"/>
                </a:lnTo>
                <a:cubicBezTo>
                  <a:pt x="2242" y="2917"/>
                  <a:pt x="2748" y="3037"/>
                  <a:pt x="3254" y="3037"/>
                </a:cubicBezTo>
                <a:lnTo>
                  <a:pt x="11881" y="3037"/>
                </a:lnTo>
                <a:cubicBezTo>
                  <a:pt x="12387" y="3037"/>
                  <a:pt x="12676" y="2917"/>
                  <a:pt x="12531" y="2772"/>
                </a:cubicBezTo>
                <a:lnTo>
                  <a:pt x="10218" y="266"/>
                </a:lnTo>
                <a:cubicBezTo>
                  <a:pt x="10097" y="121"/>
                  <a:pt x="9591" y="1"/>
                  <a:pt x="9085"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6"/>
          <p:cNvSpPr/>
          <p:nvPr/>
        </p:nvSpPr>
        <p:spPr>
          <a:xfrm>
            <a:off x="4309261" y="3456314"/>
            <a:ext cx="236137" cy="54821"/>
          </a:xfrm>
          <a:custGeom>
            <a:rect b="b" l="l" r="r" t="t"/>
            <a:pathLst>
              <a:path extrusionOk="0" h="3038" w="13086">
                <a:moveTo>
                  <a:pt x="772" y="1"/>
                </a:moveTo>
                <a:cubicBezTo>
                  <a:pt x="266" y="1"/>
                  <a:pt x="0" y="121"/>
                  <a:pt x="121" y="266"/>
                </a:cubicBezTo>
                <a:lnTo>
                  <a:pt x="2507" y="2772"/>
                </a:lnTo>
                <a:cubicBezTo>
                  <a:pt x="2627" y="2917"/>
                  <a:pt x="3157" y="3037"/>
                  <a:pt x="3663" y="3037"/>
                </a:cubicBezTo>
                <a:lnTo>
                  <a:pt x="12290" y="3037"/>
                </a:lnTo>
                <a:cubicBezTo>
                  <a:pt x="12796" y="3037"/>
                  <a:pt x="13085" y="2917"/>
                  <a:pt x="12917" y="2772"/>
                </a:cubicBezTo>
                <a:lnTo>
                  <a:pt x="10242" y="266"/>
                </a:lnTo>
                <a:cubicBezTo>
                  <a:pt x="10073" y="121"/>
                  <a:pt x="9567" y="1"/>
                  <a:pt x="9061"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6"/>
          <p:cNvSpPr/>
          <p:nvPr/>
        </p:nvSpPr>
        <p:spPr>
          <a:xfrm>
            <a:off x="1414951" y="3326733"/>
            <a:ext cx="411805" cy="54821"/>
          </a:xfrm>
          <a:custGeom>
            <a:rect b="b" l="l" r="r" t="t"/>
            <a:pathLst>
              <a:path extrusionOk="0" h="3038" w="22821">
                <a:moveTo>
                  <a:pt x="4001" y="1"/>
                </a:moveTo>
                <a:cubicBezTo>
                  <a:pt x="3567" y="1"/>
                  <a:pt x="3061" y="121"/>
                  <a:pt x="2916" y="266"/>
                </a:cubicBezTo>
                <a:lnTo>
                  <a:pt x="169" y="2748"/>
                </a:lnTo>
                <a:cubicBezTo>
                  <a:pt x="0" y="2917"/>
                  <a:pt x="241" y="3037"/>
                  <a:pt x="723" y="3037"/>
                </a:cubicBezTo>
                <a:lnTo>
                  <a:pt x="19568" y="3037"/>
                </a:lnTo>
                <a:cubicBezTo>
                  <a:pt x="20026" y="3037"/>
                  <a:pt x="20508" y="2917"/>
                  <a:pt x="20628" y="2772"/>
                </a:cubicBezTo>
                <a:lnTo>
                  <a:pt x="22700" y="266"/>
                </a:lnTo>
                <a:cubicBezTo>
                  <a:pt x="22821" y="121"/>
                  <a:pt x="22556" y="1"/>
                  <a:pt x="22122"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6"/>
          <p:cNvSpPr/>
          <p:nvPr/>
        </p:nvSpPr>
        <p:spPr>
          <a:xfrm>
            <a:off x="1815442" y="3326733"/>
            <a:ext cx="206994" cy="55254"/>
          </a:xfrm>
          <a:custGeom>
            <a:rect b="b" l="l" r="r" t="t"/>
            <a:pathLst>
              <a:path extrusionOk="0" h="3062" w="11471">
                <a:moveTo>
                  <a:pt x="3157" y="1"/>
                </a:moveTo>
                <a:cubicBezTo>
                  <a:pt x="2723" y="1"/>
                  <a:pt x="2266" y="121"/>
                  <a:pt x="2145" y="266"/>
                </a:cubicBezTo>
                <a:lnTo>
                  <a:pt x="121" y="2772"/>
                </a:lnTo>
                <a:cubicBezTo>
                  <a:pt x="0" y="2917"/>
                  <a:pt x="290" y="3037"/>
                  <a:pt x="747" y="3037"/>
                </a:cubicBezTo>
                <a:lnTo>
                  <a:pt x="8651" y="3061"/>
                </a:lnTo>
                <a:cubicBezTo>
                  <a:pt x="9109" y="3061"/>
                  <a:pt x="9567" y="2941"/>
                  <a:pt x="9664" y="2772"/>
                </a:cubicBezTo>
                <a:lnTo>
                  <a:pt x="11374" y="290"/>
                </a:lnTo>
                <a:cubicBezTo>
                  <a:pt x="11471" y="145"/>
                  <a:pt x="11206" y="25"/>
                  <a:pt x="10748" y="25"/>
                </a:cubicBezTo>
                <a:lnTo>
                  <a:pt x="3157"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6"/>
          <p:cNvSpPr/>
          <p:nvPr/>
        </p:nvSpPr>
        <p:spPr>
          <a:xfrm>
            <a:off x="2017203" y="3327166"/>
            <a:ext cx="199614" cy="54821"/>
          </a:xfrm>
          <a:custGeom>
            <a:rect b="b" l="l" r="r" t="t"/>
            <a:pathLst>
              <a:path extrusionOk="0" h="3038" w="11062">
                <a:moveTo>
                  <a:pt x="2724" y="1"/>
                </a:moveTo>
                <a:cubicBezTo>
                  <a:pt x="2290" y="1"/>
                  <a:pt x="1856" y="121"/>
                  <a:pt x="1760" y="266"/>
                </a:cubicBezTo>
                <a:lnTo>
                  <a:pt x="97" y="2772"/>
                </a:lnTo>
                <a:cubicBezTo>
                  <a:pt x="1" y="2917"/>
                  <a:pt x="290" y="3037"/>
                  <a:pt x="772" y="3037"/>
                </a:cubicBezTo>
                <a:lnTo>
                  <a:pt x="8652" y="3037"/>
                </a:lnTo>
                <a:cubicBezTo>
                  <a:pt x="9134" y="3037"/>
                  <a:pt x="9567" y="2917"/>
                  <a:pt x="9640" y="2772"/>
                </a:cubicBezTo>
                <a:lnTo>
                  <a:pt x="10989" y="266"/>
                </a:lnTo>
                <a:cubicBezTo>
                  <a:pt x="11062" y="121"/>
                  <a:pt x="10772" y="1"/>
                  <a:pt x="10314"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6"/>
          <p:cNvSpPr/>
          <p:nvPr/>
        </p:nvSpPr>
        <p:spPr>
          <a:xfrm>
            <a:off x="2219848" y="3327166"/>
            <a:ext cx="191782" cy="54821"/>
          </a:xfrm>
          <a:custGeom>
            <a:rect b="b" l="l" r="r" t="t"/>
            <a:pathLst>
              <a:path extrusionOk="0" h="3038" w="10628">
                <a:moveTo>
                  <a:pt x="2289" y="1"/>
                </a:moveTo>
                <a:cubicBezTo>
                  <a:pt x="1856" y="1"/>
                  <a:pt x="1422" y="121"/>
                  <a:pt x="1350" y="266"/>
                </a:cubicBezTo>
                <a:lnTo>
                  <a:pt x="72" y="2772"/>
                </a:lnTo>
                <a:cubicBezTo>
                  <a:pt x="0" y="2917"/>
                  <a:pt x="313" y="3037"/>
                  <a:pt x="771" y="3037"/>
                </a:cubicBezTo>
                <a:lnTo>
                  <a:pt x="8651" y="3037"/>
                </a:lnTo>
                <a:cubicBezTo>
                  <a:pt x="9133" y="3037"/>
                  <a:pt x="9543" y="2917"/>
                  <a:pt x="9615" y="2772"/>
                </a:cubicBezTo>
                <a:lnTo>
                  <a:pt x="10579" y="266"/>
                </a:lnTo>
                <a:cubicBezTo>
                  <a:pt x="10627" y="121"/>
                  <a:pt x="10314" y="1"/>
                  <a:pt x="9880"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a:off x="2421176" y="3327166"/>
            <a:ext cx="184817" cy="55254"/>
          </a:xfrm>
          <a:custGeom>
            <a:rect b="b" l="l" r="r" t="t"/>
            <a:pathLst>
              <a:path extrusionOk="0" h="3062" w="10242">
                <a:moveTo>
                  <a:pt x="1880" y="1"/>
                </a:moveTo>
                <a:cubicBezTo>
                  <a:pt x="1446" y="1"/>
                  <a:pt x="1037" y="121"/>
                  <a:pt x="964" y="266"/>
                </a:cubicBezTo>
                <a:lnTo>
                  <a:pt x="49" y="2772"/>
                </a:lnTo>
                <a:cubicBezTo>
                  <a:pt x="0" y="2917"/>
                  <a:pt x="338" y="3037"/>
                  <a:pt x="796" y="3037"/>
                </a:cubicBezTo>
                <a:lnTo>
                  <a:pt x="8700" y="3061"/>
                </a:lnTo>
                <a:cubicBezTo>
                  <a:pt x="9158" y="3061"/>
                  <a:pt x="9567" y="2941"/>
                  <a:pt x="9591" y="2796"/>
                </a:cubicBezTo>
                <a:lnTo>
                  <a:pt x="10218" y="290"/>
                </a:lnTo>
                <a:cubicBezTo>
                  <a:pt x="10242" y="145"/>
                  <a:pt x="9905" y="25"/>
                  <a:pt x="9471" y="25"/>
                </a:cubicBezTo>
                <a:lnTo>
                  <a:pt x="1880"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6"/>
          <p:cNvSpPr/>
          <p:nvPr/>
        </p:nvSpPr>
        <p:spPr>
          <a:xfrm>
            <a:off x="2622938" y="3327599"/>
            <a:ext cx="177436" cy="54821"/>
          </a:xfrm>
          <a:custGeom>
            <a:rect b="b" l="l" r="r" t="t"/>
            <a:pathLst>
              <a:path extrusionOk="0" h="3038" w="9833">
                <a:moveTo>
                  <a:pt x="1447" y="1"/>
                </a:moveTo>
                <a:cubicBezTo>
                  <a:pt x="989" y="1"/>
                  <a:pt x="603" y="121"/>
                  <a:pt x="579" y="266"/>
                </a:cubicBezTo>
                <a:lnTo>
                  <a:pt x="25" y="2772"/>
                </a:lnTo>
                <a:cubicBezTo>
                  <a:pt x="1" y="2917"/>
                  <a:pt x="338" y="3037"/>
                  <a:pt x="796" y="3037"/>
                </a:cubicBezTo>
                <a:lnTo>
                  <a:pt x="8700" y="3037"/>
                </a:lnTo>
                <a:cubicBezTo>
                  <a:pt x="9158" y="3037"/>
                  <a:pt x="9543" y="2917"/>
                  <a:pt x="9568" y="2772"/>
                </a:cubicBezTo>
                <a:lnTo>
                  <a:pt x="9808" y="266"/>
                </a:lnTo>
                <a:cubicBezTo>
                  <a:pt x="9833" y="121"/>
                  <a:pt x="9471" y="1"/>
                  <a:pt x="9037"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6"/>
          <p:cNvSpPr/>
          <p:nvPr/>
        </p:nvSpPr>
        <p:spPr>
          <a:xfrm>
            <a:off x="2824266" y="3327599"/>
            <a:ext cx="172655" cy="54821"/>
          </a:xfrm>
          <a:custGeom>
            <a:rect b="b" l="l" r="r" t="t"/>
            <a:pathLst>
              <a:path extrusionOk="0" h="3038" w="9568">
                <a:moveTo>
                  <a:pt x="1037" y="1"/>
                </a:moveTo>
                <a:cubicBezTo>
                  <a:pt x="579" y="1"/>
                  <a:pt x="218" y="121"/>
                  <a:pt x="194" y="266"/>
                </a:cubicBezTo>
                <a:lnTo>
                  <a:pt x="25" y="2772"/>
                </a:lnTo>
                <a:cubicBezTo>
                  <a:pt x="1" y="2917"/>
                  <a:pt x="362" y="3037"/>
                  <a:pt x="844" y="3037"/>
                </a:cubicBezTo>
                <a:lnTo>
                  <a:pt x="8724" y="3037"/>
                </a:lnTo>
                <a:cubicBezTo>
                  <a:pt x="9206" y="3037"/>
                  <a:pt x="9568" y="2917"/>
                  <a:pt x="9568" y="2772"/>
                </a:cubicBezTo>
                <a:lnTo>
                  <a:pt x="9447" y="266"/>
                </a:lnTo>
                <a:cubicBezTo>
                  <a:pt x="9423" y="121"/>
                  <a:pt x="9062" y="1"/>
                  <a:pt x="8628" y="1"/>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6"/>
          <p:cNvSpPr/>
          <p:nvPr/>
        </p:nvSpPr>
        <p:spPr>
          <a:xfrm>
            <a:off x="3022562" y="3327599"/>
            <a:ext cx="176137" cy="55254"/>
          </a:xfrm>
          <a:custGeom>
            <a:rect b="b" l="l" r="r" t="t"/>
            <a:pathLst>
              <a:path extrusionOk="0" h="3062" w="9761">
                <a:moveTo>
                  <a:pt x="796" y="1"/>
                </a:moveTo>
                <a:cubicBezTo>
                  <a:pt x="338" y="1"/>
                  <a:pt x="0" y="121"/>
                  <a:pt x="0" y="266"/>
                </a:cubicBezTo>
                <a:lnTo>
                  <a:pt x="169" y="2772"/>
                </a:lnTo>
                <a:cubicBezTo>
                  <a:pt x="193" y="2917"/>
                  <a:pt x="579" y="3037"/>
                  <a:pt x="1037" y="3037"/>
                </a:cubicBezTo>
                <a:lnTo>
                  <a:pt x="8941" y="3061"/>
                </a:lnTo>
                <a:cubicBezTo>
                  <a:pt x="9399" y="3061"/>
                  <a:pt x="9760" y="2941"/>
                  <a:pt x="9712" y="2796"/>
                </a:cubicBezTo>
                <a:lnTo>
                  <a:pt x="9230" y="290"/>
                </a:lnTo>
                <a:cubicBezTo>
                  <a:pt x="9206" y="146"/>
                  <a:pt x="8820" y="25"/>
                  <a:pt x="8362" y="25"/>
                </a:cubicBezTo>
                <a:lnTo>
                  <a:pt x="796" y="1"/>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6"/>
          <p:cNvSpPr/>
          <p:nvPr/>
        </p:nvSpPr>
        <p:spPr>
          <a:xfrm>
            <a:off x="3216510" y="3328050"/>
            <a:ext cx="183518" cy="54803"/>
          </a:xfrm>
          <a:custGeom>
            <a:rect b="b" l="l" r="r" t="t"/>
            <a:pathLst>
              <a:path extrusionOk="0" h="3037" w="10170">
                <a:moveTo>
                  <a:pt x="795" y="0"/>
                </a:moveTo>
                <a:cubicBezTo>
                  <a:pt x="337" y="0"/>
                  <a:pt x="0" y="121"/>
                  <a:pt x="24" y="265"/>
                </a:cubicBezTo>
                <a:lnTo>
                  <a:pt x="578" y="2771"/>
                </a:lnTo>
                <a:cubicBezTo>
                  <a:pt x="602" y="2916"/>
                  <a:pt x="1012" y="3036"/>
                  <a:pt x="1470" y="3036"/>
                </a:cubicBezTo>
                <a:lnTo>
                  <a:pt x="9374" y="3036"/>
                </a:lnTo>
                <a:cubicBezTo>
                  <a:pt x="9832" y="3036"/>
                  <a:pt x="10169" y="2916"/>
                  <a:pt x="10121" y="2771"/>
                </a:cubicBezTo>
                <a:lnTo>
                  <a:pt x="9278" y="265"/>
                </a:lnTo>
                <a:cubicBezTo>
                  <a:pt x="9205" y="121"/>
                  <a:pt x="8820" y="0"/>
                  <a:pt x="836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6"/>
          <p:cNvSpPr/>
          <p:nvPr/>
        </p:nvSpPr>
        <p:spPr>
          <a:xfrm>
            <a:off x="3410873" y="3328050"/>
            <a:ext cx="190916" cy="54803"/>
          </a:xfrm>
          <a:custGeom>
            <a:rect b="b" l="l" r="r" t="t"/>
            <a:pathLst>
              <a:path extrusionOk="0" h="3037" w="10580">
                <a:moveTo>
                  <a:pt x="748" y="0"/>
                </a:moveTo>
                <a:cubicBezTo>
                  <a:pt x="314" y="0"/>
                  <a:pt x="1" y="121"/>
                  <a:pt x="49" y="265"/>
                </a:cubicBezTo>
                <a:lnTo>
                  <a:pt x="965" y="2771"/>
                </a:lnTo>
                <a:cubicBezTo>
                  <a:pt x="1013" y="2916"/>
                  <a:pt x="1422" y="3036"/>
                  <a:pt x="1880" y="3036"/>
                </a:cubicBezTo>
                <a:lnTo>
                  <a:pt x="9784" y="3036"/>
                </a:lnTo>
                <a:cubicBezTo>
                  <a:pt x="10242" y="3036"/>
                  <a:pt x="10580" y="2940"/>
                  <a:pt x="10507" y="2771"/>
                </a:cubicBezTo>
                <a:lnTo>
                  <a:pt x="9278" y="265"/>
                </a:lnTo>
                <a:cubicBezTo>
                  <a:pt x="9206" y="121"/>
                  <a:pt x="8796" y="0"/>
                  <a:pt x="8338"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6"/>
          <p:cNvSpPr/>
          <p:nvPr/>
        </p:nvSpPr>
        <p:spPr>
          <a:xfrm>
            <a:off x="3604928" y="3328429"/>
            <a:ext cx="198188" cy="54857"/>
          </a:xfrm>
          <a:custGeom>
            <a:rect b="b" l="l" r="r" t="t"/>
            <a:pathLst>
              <a:path extrusionOk="0" h="3040" w="10983">
                <a:moveTo>
                  <a:pt x="632" y="0"/>
                </a:moveTo>
                <a:cubicBezTo>
                  <a:pt x="257" y="0"/>
                  <a:pt x="0" y="114"/>
                  <a:pt x="67" y="268"/>
                </a:cubicBezTo>
                <a:lnTo>
                  <a:pt x="1344" y="2750"/>
                </a:lnTo>
                <a:cubicBezTo>
                  <a:pt x="1416" y="2919"/>
                  <a:pt x="1874" y="3039"/>
                  <a:pt x="2332" y="3039"/>
                </a:cubicBezTo>
                <a:lnTo>
                  <a:pt x="10212" y="3039"/>
                </a:lnTo>
                <a:cubicBezTo>
                  <a:pt x="10694" y="3039"/>
                  <a:pt x="10983" y="2919"/>
                  <a:pt x="10886" y="2774"/>
                </a:cubicBezTo>
                <a:lnTo>
                  <a:pt x="9320" y="268"/>
                </a:lnTo>
                <a:cubicBezTo>
                  <a:pt x="9224" y="124"/>
                  <a:pt x="8790" y="3"/>
                  <a:pt x="8332" y="3"/>
                </a:cubicBezTo>
                <a:lnTo>
                  <a:pt x="741" y="3"/>
                </a:lnTo>
                <a:cubicBezTo>
                  <a:pt x="704" y="1"/>
                  <a:pt x="668" y="0"/>
                  <a:pt x="63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6"/>
          <p:cNvSpPr/>
          <p:nvPr/>
        </p:nvSpPr>
        <p:spPr>
          <a:xfrm>
            <a:off x="3799183" y="3328483"/>
            <a:ext cx="205713" cy="54803"/>
          </a:xfrm>
          <a:custGeom>
            <a:rect b="b" l="l" r="r" t="t"/>
            <a:pathLst>
              <a:path extrusionOk="0" h="3037" w="11400">
                <a:moveTo>
                  <a:pt x="724" y="0"/>
                </a:moveTo>
                <a:cubicBezTo>
                  <a:pt x="290" y="0"/>
                  <a:pt x="1" y="121"/>
                  <a:pt x="97" y="265"/>
                </a:cubicBezTo>
                <a:lnTo>
                  <a:pt x="1736" y="2771"/>
                </a:lnTo>
                <a:cubicBezTo>
                  <a:pt x="1832" y="2916"/>
                  <a:pt x="2290" y="3036"/>
                  <a:pt x="2748" y="3036"/>
                </a:cubicBezTo>
                <a:lnTo>
                  <a:pt x="10652" y="3036"/>
                </a:lnTo>
                <a:cubicBezTo>
                  <a:pt x="11110" y="3036"/>
                  <a:pt x="11399" y="2916"/>
                  <a:pt x="11279" y="2771"/>
                </a:cubicBezTo>
                <a:lnTo>
                  <a:pt x="9327" y="265"/>
                </a:lnTo>
                <a:cubicBezTo>
                  <a:pt x="9206" y="121"/>
                  <a:pt x="8772" y="0"/>
                  <a:pt x="8315"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6"/>
          <p:cNvSpPr/>
          <p:nvPr/>
        </p:nvSpPr>
        <p:spPr>
          <a:xfrm>
            <a:off x="3993564" y="3328483"/>
            <a:ext cx="212660" cy="55236"/>
          </a:xfrm>
          <a:custGeom>
            <a:rect b="b" l="l" r="r" t="t"/>
            <a:pathLst>
              <a:path extrusionOk="0" h="3061" w="11785">
                <a:moveTo>
                  <a:pt x="699" y="0"/>
                </a:moveTo>
                <a:cubicBezTo>
                  <a:pt x="266" y="0"/>
                  <a:pt x="1" y="121"/>
                  <a:pt x="121" y="265"/>
                </a:cubicBezTo>
                <a:lnTo>
                  <a:pt x="2121" y="2771"/>
                </a:lnTo>
                <a:cubicBezTo>
                  <a:pt x="2242" y="2916"/>
                  <a:pt x="2699" y="3036"/>
                  <a:pt x="3157" y="3036"/>
                </a:cubicBezTo>
                <a:lnTo>
                  <a:pt x="11061" y="3061"/>
                </a:lnTo>
                <a:cubicBezTo>
                  <a:pt x="11519" y="3061"/>
                  <a:pt x="11784" y="2940"/>
                  <a:pt x="11664" y="2771"/>
                </a:cubicBezTo>
                <a:lnTo>
                  <a:pt x="9350" y="289"/>
                </a:lnTo>
                <a:cubicBezTo>
                  <a:pt x="9206" y="121"/>
                  <a:pt x="8724" y="0"/>
                  <a:pt x="8290"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6"/>
          <p:cNvSpPr/>
          <p:nvPr/>
        </p:nvSpPr>
        <p:spPr>
          <a:xfrm>
            <a:off x="4188377" y="3328917"/>
            <a:ext cx="220474" cy="54803"/>
          </a:xfrm>
          <a:custGeom>
            <a:rect b="b" l="l" r="r" t="t"/>
            <a:pathLst>
              <a:path extrusionOk="0" h="3037" w="12218">
                <a:moveTo>
                  <a:pt x="699" y="0"/>
                </a:moveTo>
                <a:cubicBezTo>
                  <a:pt x="241" y="0"/>
                  <a:pt x="0" y="97"/>
                  <a:pt x="145" y="265"/>
                </a:cubicBezTo>
                <a:lnTo>
                  <a:pt x="2506" y="2771"/>
                </a:lnTo>
                <a:cubicBezTo>
                  <a:pt x="2651" y="2916"/>
                  <a:pt x="3133" y="3037"/>
                  <a:pt x="3615" y="3037"/>
                </a:cubicBezTo>
                <a:lnTo>
                  <a:pt x="11495" y="3037"/>
                </a:lnTo>
                <a:cubicBezTo>
                  <a:pt x="11953" y="3037"/>
                  <a:pt x="12218" y="2916"/>
                  <a:pt x="12049" y="2771"/>
                </a:cubicBezTo>
                <a:lnTo>
                  <a:pt x="9374" y="265"/>
                </a:lnTo>
                <a:cubicBezTo>
                  <a:pt x="9206" y="121"/>
                  <a:pt x="8724" y="0"/>
                  <a:pt x="8290"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6"/>
          <p:cNvSpPr/>
          <p:nvPr/>
        </p:nvSpPr>
        <p:spPr>
          <a:xfrm>
            <a:off x="1344937" y="3390667"/>
            <a:ext cx="547052" cy="54803"/>
          </a:xfrm>
          <a:custGeom>
            <a:rect b="b" l="l" r="r" t="t"/>
            <a:pathLst>
              <a:path extrusionOk="0" h="3037" w="30316">
                <a:moveTo>
                  <a:pt x="4049" y="0"/>
                </a:moveTo>
                <a:cubicBezTo>
                  <a:pt x="3567" y="0"/>
                  <a:pt x="3061" y="96"/>
                  <a:pt x="2917" y="265"/>
                </a:cubicBezTo>
                <a:lnTo>
                  <a:pt x="169" y="2747"/>
                </a:lnTo>
                <a:cubicBezTo>
                  <a:pt x="1" y="2892"/>
                  <a:pt x="266" y="3012"/>
                  <a:pt x="748" y="3012"/>
                </a:cubicBezTo>
                <a:lnTo>
                  <a:pt x="27255" y="3036"/>
                </a:lnTo>
                <a:cubicBezTo>
                  <a:pt x="27761" y="3036"/>
                  <a:pt x="28243" y="2916"/>
                  <a:pt x="28340" y="2771"/>
                </a:cubicBezTo>
                <a:lnTo>
                  <a:pt x="30195" y="265"/>
                </a:lnTo>
                <a:cubicBezTo>
                  <a:pt x="30316" y="121"/>
                  <a:pt x="30026" y="0"/>
                  <a:pt x="29544"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6"/>
          <p:cNvSpPr/>
          <p:nvPr/>
        </p:nvSpPr>
        <p:spPr>
          <a:xfrm>
            <a:off x="1884572" y="3390667"/>
            <a:ext cx="210495" cy="55236"/>
          </a:xfrm>
          <a:custGeom>
            <a:rect b="b" l="l" r="r" t="t"/>
            <a:pathLst>
              <a:path extrusionOk="0" h="3061" w="11665">
                <a:moveTo>
                  <a:pt x="2941" y="0"/>
                </a:moveTo>
                <a:cubicBezTo>
                  <a:pt x="2483" y="0"/>
                  <a:pt x="2025" y="121"/>
                  <a:pt x="1905" y="265"/>
                </a:cubicBezTo>
                <a:lnTo>
                  <a:pt x="97" y="2771"/>
                </a:lnTo>
                <a:cubicBezTo>
                  <a:pt x="1" y="2916"/>
                  <a:pt x="290" y="3036"/>
                  <a:pt x="796" y="3036"/>
                </a:cubicBezTo>
                <a:lnTo>
                  <a:pt x="9038" y="3060"/>
                </a:lnTo>
                <a:cubicBezTo>
                  <a:pt x="9544" y="3060"/>
                  <a:pt x="10001" y="2940"/>
                  <a:pt x="10098" y="2795"/>
                </a:cubicBezTo>
                <a:lnTo>
                  <a:pt x="11592" y="289"/>
                </a:lnTo>
                <a:cubicBezTo>
                  <a:pt x="11664" y="145"/>
                  <a:pt x="11375" y="24"/>
                  <a:pt x="10893" y="24"/>
                </a:cubicBezTo>
                <a:lnTo>
                  <a:pt x="2941"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6"/>
          <p:cNvSpPr/>
          <p:nvPr/>
        </p:nvSpPr>
        <p:spPr>
          <a:xfrm>
            <a:off x="2096348" y="3391100"/>
            <a:ext cx="203096" cy="54803"/>
          </a:xfrm>
          <a:custGeom>
            <a:rect b="b" l="l" r="r" t="t"/>
            <a:pathLst>
              <a:path extrusionOk="0" h="3037" w="11255">
                <a:moveTo>
                  <a:pt x="2531" y="0"/>
                </a:moveTo>
                <a:cubicBezTo>
                  <a:pt x="2049" y="0"/>
                  <a:pt x="1615" y="121"/>
                  <a:pt x="1519" y="265"/>
                </a:cubicBezTo>
                <a:lnTo>
                  <a:pt x="73" y="2771"/>
                </a:lnTo>
                <a:cubicBezTo>
                  <a:pt x="0" y="2916"/>
                  <a:pt x="314" y="3036"/>
                  <a:pt x="796" y="3036"/>
                </a:cubicBezTo>
                <a:lnTo>
                  <a:pt x="9061" y="3036"/>
                </a:lnTo>
                <a:cubicBezTo>
                  <a:pt x="9543" y="3036"/>
                  <a:pt x="10001" y="2916"/>
                  <a:pt x="10073" y="2771"/>
                </a:cubicBezTo>
                <a:lnTo>
                  <a:pt x="11206" y="265"/>
                </a:lnTo>
                <a:cubicBezTo>
                  <a:pt x="11254" y="121"/>
                  <a:pt x="10941" y="0"/>
                  <a:pt x="10459"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6"/>
          <p:cNvSpPr/>
          <p:nvPr/>
        </p:nvSpPr>
        <p:spPr>
          <a:xfrm>
            <a:off x="2307240" y="3391100"/>
            <a:ext cx="195698" cy="54803"/>
          </a:xfrm>
          <a:custGeom>
            <a:rect b="b" l="l" r="r" t="t"/>
            <a:pathLst>
              <a:path extrusionOk="0" h="3037" w="10845">
                <a:moveTo>
                  <a:pt x="2097" y="0"/>
                </a:moveTo>
                <a:cubicBezTo>
                  <a:pt x="1639" y="0"/>
                  <a:pt x="1206" y="121"/>
                  <a:pt x="1133" y="265"/>
                </a:cubicBezTo>
                <a:lnTo>
                  <a:pt x="49" y="2771"/>
                </a:lnTo>
                <a:cubicBezTo>
                  <a:pt x="1" y="2916"/>
                  <a:pt x="338" y="3036"/>
                  <a:pt x="820" y="3036"/>
                </a:cubicBezTo>
                <a:lnTo>
                  <a:pt x="9086" y="3036"/>
                </a:lnTo>
                <a:cubicBezTo>
                  <a:pt x="9568" y="3036"/>
                  <a:pt x="10001" y="2916"/>
                  <a:pt x="10050" y="2771"/>
                </a:cubicBezTo>
                <a:lnTo>
                  <a:pt x="10821" y="289"/>
                </a:lnTo>
                <a:cubicBezTo>
                  <a:pt x="10845" y="121"/>
                  <a:pt x="10507" y="0"/>
                  <a:pt x="10050"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6"/>
          <p:cNvSpPr/>
          <p:nvPr/>
        </p:nvSpPr>
        <p:spPr>
          <a:xfrm>
            <a:off x="2518150" y="3391533"/>
            <a:ext cx="188300" cy="54803"/>
          </a:xfrm>
          <a:custGeom>
            <a:rect b="b" l="l" r="r" t="t"/>
            <a:pathLst>
              <a:path extrusionOk="0" h="3037" w="10435">
                <a:moveTo>
                  <a:pt x="1663" y="0"/>
                </a:moveTo>
                <a:cubicBezTo>
                  <a:pt x="1205" y="0"/>
                  <a:pt x="795" y="97"/>
                  <a:pt x="747" y="265"/>
                </a:cubicBezTo>
                <a:lnTo>
                  <a:pt x="24" y="2747"/>
                </a:lnTo>
                <a:cubicBezTo>
                  <a:pt x="0" y="2916"/>
                  <a:pt x="362" y="3012"/>
                  <a:pt x="844" y="3037"/>
                </a:cubicBezTo>
                <a:lnTo>
                  <a:pt x="9109" y="3037"/>
                </a:lnTo>
                <a:cubicBezTo>
                  <a:pt x="9591" y="3037"/>
                  <a:pt x="10001" y="2916"/>
                  <a:pt x="10025" y="2772"/>
                </a:cubicBezTo>
                <a:lnTo>
                  <a:pt x="10410" y="265"/>
                </a:lnTo>
                <a:cubicBezTo>
                  <a:pt x="10434" y="121"/>
                  <a:pt x="10097" y="0"/>
                  <a:pt x="9615"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6"/>
          <p:cNvSpPr/>
          <p:nvPr/>
        </p:nvSpPr>
        <p:spPr>
          <a:xfrm>
            <a:off x="2729042" y="3391533"/>
            <a:ext cx="180919" cy="54803"/>
          </a:xfrm>
          <a:custGeom>
            <a:rect b="b" l="l" r="r" t="t"/>
            <a:pathLst>
              <a:path extrusionOk="0" h="3037" w="10026">
                <a:moveTo>
                  <a:pt x="1254" y="0"/>
                </a:moveTo>
                <a:cubicBezTo>
                  <a:pt x="772" y="0"/>
                  <a:pt x="386" y="121"/>
                  <a:pt x="362" y="265"/>
                </a:cubicBezTo>
                <a:lnTo>
                  <a:pt x="25" y="2772"/>
                </a:lnTo>
                <a:cubicBezTo>
                  <a:pt x="1" y="2916"/>
                  <a:pt x="362" y="3037"/>
                  <a:pt x="868" y="3037"/>
                </a:cubicBezTo>
                <a:lnTo>
                  <a:pt x="9109" y="3037"/>
                </a:lnTo>
                <a:cubicBezTo>
                  <a:pt x="9616" y="3037"/>
                  <a:pt x="10001" y="2916"/>
                  <a:pt x="10001" y="2772"/>
                </a:cubicBezTo>
                <a:lnTo>
                  <a:pt x="10025" y="265"/>
                </a:lnTo>
                <a:cubicBezTo>
                  <a:pt x="10025" y="121"/>
                  <a:pt x="9664" y="0"/>
                  <a:pt x="918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6"/>
          <p:cNvSpPr/>
          <p:nvPr/>
        </p:nvSpPr>
        <p:spPr>
          <a:xfrm>
            <a:off x="2939501" y="3391533"/>
            <a:ext cx="180919" cy="55236"/>
          </a:xfrm>
          <a:custGeom>
            <a:rect b="b" l="l" r="r" t="t"/>
            <a:pathLst>
              <a:path extrusionOk="0" h="3061" w="10026">
                <a:moveTo>
                  <a:pt x="844" y="0"/>
                </a:moveTo>
                <a:cubicBezTo>
                  <a:pt x="386" y="0"/>
                  <a:pt x="1" y="121"/>
                  <a:pt x="1" y="265"/>
                </a:cubicBezTo>
                <a:lnTo>
                  <a:pt x="25" y="2772"/>
                </a:lnTo>
                <a:cubicBezTo>
                  <a:pt x="25" y="2916"/>
                  <a:pt x="410" y="3037"/>
                  <a:pt x="892" y="3037"/>
                </a:cubicBezTo>
                <a:lnTo>
                  <a:pt x="9158" y="3061"/>
                </a:lnTo>
                <a:cubicBezTo>
                  <a:pt x="9640" y="3061"/>
                  <a:pt x="10025" y="2940"/>
                  <a:pt x="10001" y="2796"/>
                </a:cubicBezTo>
                <a:lnTo>
                  <a:pt x="9664" y="289"/>
                </a:lnTo>
                <a:cubicBezTo>
                  <a:pt x="9664" y="145"/>
                  <a:pt x="9254" y="24"/>
                  <a:pt x="8796" y="24"/>
                </a:cubicBezTo>
                <a:lnTo>
                  <a:pt x="844"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6"/>
          <p:cNvSpPr/>
          <p:nvPr/>
        </p:nvSpPr>
        <p:spPr>
          <a:xfrm>
            <a:off x="3143013" y="3391966"/>
            <a:ext cx="188300" cy="54803"/>
          </a:xfrm>
          <a:custGeom>
            <a:rect b="b" l="l" r="r" t="t"/>
            <a:pathLst>
              <a:path extrusionOk="0" h="3037" w="10435">
                <a:moveTo>
                  <a:pt x="820" y="0"/>
                </a:moveTo>
                <a:cubicBezTo>
                  <a:pt x="362" y="0"/>
                  <a:pt x="1" y="121"/>
                  <a:pt x="25" y="265"/>
                </a:cubicBezTo>
                <a:lnTo>
                  <a:pt x="410" y="2772"/>
                </a:lnTo>
                <a:cubicBezTo>
                  <a:pt x="434" y="2916"/>
                  <a:pt x="844" y="3037"/>
                  <a:pt x="1326" y="3037"/>
                </a:cubicBezTo>
                <a:lnTo>
                  <a:pt x="9591" y="3037"/>
                </a:lnTo>
                <a:cubicBezTo>
                  <a:pt x="10073" y="3037"/>
                  <a:pt x="10435" y="2916"/>
                  <a:pt x="10387" y="2772"/>
                </a:cubicBezTo>
                <a:lnTo>
                  <a:pt x="9688" y="265"/>
                </a:lnTo>
                <a:cubicBezTo>
                  <a:pt x="9664" y="121"/>
                  <a:pt x="9254" y="0"/>
                  <a:pt x="877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6"/>
          <p:cNvSpPr/>
          <p:nvPr/>
        </p:nvSpPr>
        <p:spPr>
          <a:xfrm>
            <a:off x="3346524" y="3391966"/>
            <a:ext cx="195698" cy="54803"/>
          </a:xfrm>
          <a:custGeom>
            <a:rect b="b" l="l" r="r" t="t"/>
            <a:pathLst>
              <a:path extrusionOk="0" h="3037" w="10845">
                <a:moveTo>
                  <a:pt x="820" y="0"/>
                </a:moveTo>
                <a:cubicBezTo>
                  <a:pt x="338" y="0"/>
                  <a:pt x="0" y="121"/>
                  <a:pt x="48" y="265"/>
                </a:cubicBezTo>
                <a:lnTo>
                  <a:pt x="795" y="2772"/>
                </a:lnTo>
                <a:cubicBezTo>
                  <a:pt x="844" y="2916"/>
                  <a:pt x="1277" y="3037"/>
                  <a:pt x="1759" y="3037"/>
                </a:cubicBezTo>
                <a:lnTo>
                  <a:pt x="10025" y="3037"/>
                </a:lnTo>
                <a:cubicBezTo>
                  <a:pt x="10507" y="3037"/>
                  <a:pt x="10844" y="2916"/>
                  <a:pt x="10772" y="2772"/>
                </a:cubicBezTo>
                <a:lnTo>
                  <a:pt x="9712" y="265"/>
                </a:lnTo>
                <a:cubicBezTo>
                  <a:pt x="9663" y="121"/>
                  <a:pt x="9230" y="0"/>
                  <a:pt x="8772"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6"/>
          <p:cNvSpPr/>
          <p:nvPr/>
        </p:nvSpPr>
        <p:spPr>
          <a:xfrm>
            <a:off x="3550018" y="3391966"/>
            <a:ext cx="203096" cy="55236"/>
          </a:xfrm>
          <a:custGeom>
            <a:rect b="b" l="l" r="r" t="t"/>
            <a:pathLst>
              <a:path extrusionOk="0" h="3061" w="11255">
                <a:moveTo>
                  <a:pt x="796" y="0"/>
                </a:moveTo>
                <a:cubicBezTo>
                  <a:pt x="338" y="0"/>
                  <a:pt x="1" y="121"/>
                  <a:pt x="73" y="265"/>
                </a:cubicBezTo>
                <a:lnTo>
                  <a:pt x="1182" y="2772"/>
                </a:lnTo>
                <a:cubicBezTo>
                  <a:pt x="1254" y="2916"/>
                  <a:pt x="1688" y="3037"/>
                  <a:pt x="2194" y="3037"/>
                </a:cubicBezTo>
                <a:lnTo>
                  <a:pt x="10435" y="3061"/>
                </a:lnTo>
                <a:cubicBezTo>
                  <a:pt x="10917" y="3061"/>
                  <a:pt x="11255" y="2940"/>
                  <a:pt x="11158" y="2796"/>
                </a:cubicBezTo>
                <a:lnTo>
                  <a:pt x="9736" y="290"/>
                </a:lnTo>
                <a:cubicBezTo>
                  <a:pt x="9664" y="145"/>
                  <a:pt x="9206" y="24"/>
                  <a:pt x="8748" y="24"/>
                </a:cubicBezTo>
                <a:lnTo>
                  <a:pt x="796"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6"/>
          <p:cNvSpPr/>
          <p:nvPr/>
        </p:nvSpPr>
        <p:spPr>
          <a:xfrm>
            <a:off x="3753529" y="3392399"/>
            <a:ext cx="210477" cy="54803"/>
          </a:xfrm>
          <a:custGeom>
            <a:rect b="b" l="l" r="r" t="t"/>
            <a:pathLst>
              <a:path extrusionOk="0" h="3037" w="11664">
                <a:moveTo>
                  <a:pt x="772" y="0"/>
                </a:moveTo>
                <a:cubicBezTo>
                  <a:pt x="314" y="0"/>
                  <a:pt x="1" y="121"/>
                  <a:pt x="97" y="266"/>
                </a:cubicBezTo>
                <a:lnTo>
                  <a:pt x="1567" y="2772"/>
                </a:lnTo>
                <a:cubicBezTo>
                  <a:pt x="1663" y="2916"/>
                  <a:pt x="2121" y="3037"/>
                  <a:pt x="2603" y="3037"/>
                </a:cubicBezTo>
                <a:lnTo>
                  <a:pt x="10869" y="3037"/>
                </a:lnTo>
                <a:cubicBezTo>
                  <a:pt x="11351" y="3037"/>
                  <a:pt x="11664" y="2916"/>
                  <a:pt x="11568" y="2772"/>
                </a:cubicBezTo>
                <a:lnTo>
                  <a:pt x="9760" y="266"/>
                </a:lnTo>
                <a:cubicBezTo>
                  <a:pt x="9664" y="121"/>
                  <a:pt x="9206" y="0"/>
                  <a:pt x="8724"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6"/>
          <p:cNvSpPr/>
          <p:nvPr/>
        </p:nvSpPr>
        <p:spPr>
          <a:xfrm>
            <a:off x="3957041" y="3392399"/>
            <a:ext cx="217875" cy="54803"/>
          </a:xfrm>
          <a:custGeom>
            <a:rect b="b" l="l" r="r" t="t"/>
            <a:pathLst>
              <a:path extrusionOk="0" h="3037" w="12074">
                <a:moveTo>
                  <a:pt x="771" y="0"/>
                </a:moveTo>
                <a:cubicBezTo>
                  <a:pt x="290" y="0"/>
                  <a:pt x="0" y="121"/>
                  <a:pt x="121" y="266"/>
                </a:cubicBezTo>
                <a:lnTo>
                  <a:pt x="1952" y="2772"/>
                </a:lnTo>
                <a:cubicBezTo>
                  <a:pt x="2073" y="2916"/>
                  <a:pt x="2555" y="3037"/>
                  <a:pt x="3037" y="3037"/>
                </a:cubicBezTo>
                <a:lnTo>
                  <a:pt x="11302" y="3037"/>
                </a:lnTo>
                <a:cubicBezTo>
                  <a:pt x="11784" y="3037"/>
                  <a:pt x="12073" y="2940"/>
                  <a:pt x="11953" y="2772"/>
                </a:cubicBezTo>
                <a:lnTo>
                  <a:pt x="9784" y="266"/>
                </a:lnTo>
                <a:cubicBezTo>
                  <a:pt x="9664" y="121"/>
                  <a:pt x="9182" y="0"/>
                  <a:pt x="8724" y="0"/>
                </a:cubicBez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4161418" y="3392399"/>
            <a:ext cx="315715" cy="55236"/>
          </a:xfrm>
          <a:custGeom>
            <a:rect b="b" l="l" r="r" t="t"/>
            <a:pathLst>
              <a:path extrusionOk="0" h="3061" w="17496">
                <a:moveTo>
                  <a:pt x="747" y="0"/>
                </a:moveTo>
                <a:cubicBezTo>
                  <a:pt x="289" y="0"/>
                  <a:pt x="0" y="121"/>
                  <a:pt x="145" y="290"/>
                </a:cubicBezTo>
                <a:lnTo>
                  <a:pt x="2338" y="2772"/>
                </a:lnTo>
                <a:cubicBezTo>
                  <a:pt x="2482" y="2940"/>
                  <a:pt x="2988" y="3061"/>
                  <a:pt x="3470" y="3061"/>
                </a:cubicBezTo>
                <a:lnTo>
                  <a:pt x="16748" y="3061"/>
                </a:lnTo>
                <a:cubicBezTo>
                  <a:pt x="17230" y="3061"/>
                  <a:pt x="17495" y="2940"/>
                  <a:pt x="17351" y="2796"/>
                </a:cubicBezTo>
                <a:lnTo>
                  <a:pt x="14652" y="290"/>
                </a:lnTo>
                <a:cubicBezTo>
                  <a:pt x="14507" y="145"/>
                  <a:pt x="14001" y="25"/>
                  <a:pt x="13543" y="25"/>
                </a:cubicBezTo>
                <a:lnTo>
                  <a:pt x="747" y="0"/>
                </a:lnTo>
                <a:close/>
              </a:path>
            </a:pathLst>
          </a:custGeom>
          <a:solidFill>
            <a:srgbClr val="1B1464">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684417" y="3742003"/>
            <a:ext cx="4454535" cy="35242"/>
          </a:xfrm>
          <a:custGeom>
            <a:rect b="b" l="l" r="r" t="t"/>
            <a:pathLst>
              <a:path extrusionOk="0" h="1953" w="246857">
                <a:moveTo>
                  <a:pt x="940" y="1"/>
                </a:moveTo>
                <a:cubicBezTo>
                  <a:pt x="0" y="989"/>
                  <a:pt x="2314" y="1760"/>
                  <a:pt x="6386" y="1760"/>
                </a:cubicBezTo>
                <a:lnTo>
                  <a:pt x="240447" y="1953"/>
                </a:lnTo>
                <a:cubicBezTo>
                  <a:pt x="244519" y="1953"/>
                  <a:pt x="246857" y="1158"/>
                  <a:pt x="245917" y="194"/>
                </a:cubicBezTo>
                <a:lnTo>
                  <a:pt x="245917" y="194"/>
                </a:lnTo>
                <a:cubicBezTo>
                  <a:pt x="245309" y="732"/>
                  <a:pt x="243408" y="1111"/>
                  <a:pt x="240698" y="1111"/>
                </a:cubicBezTo>
                <a:cubicBezTo>
                  <a:pt x="240615" y="1111"/>
                  <a:pt x="240531" y="1110"/>
                  <a:pt x="240447" y="1109"/>
                </a:cubicBezTo>
                <a:lnTo>
                  <a:pt x="6386" y="941"/>
                </a:lnTo>
                <a:cubicBezTo>
                  <a:pt x="3543" y="941"/>
                  <a:pt x="1567" y="555"/>
                  <a:pt x="940" y="1"/>
                </a:cubicBez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3" name="Google Shape;533;p36"/>
          <p:cNvPicPr preferRelativeResize="0"/>
          <p:nvPr/>
        </p:nvPicPr>
        <p:blipFill>
          <a:blip r:embed="rId3">
            <a:alphaModFix/>
          </a:blip>
          <a:stretch>
            <a:fillRect/>
          </a:stretch>
        </p:blipFill>
        <p:spPr>
          <a:xfrm>
            <a:off x="1527570" y="1259790"/>
            <a:ext cx="2770633" cy="1823462"/>
          </a:xfrm>
          <a:prstGeom prst="rect">
            <a:avLst/>
          </a:prstGeom>
          <a:noFill/>
          <a:ln>
            <a:noFill/>
          </a:ln>
        </p:spPr>
      </p:pic>
      <p:sp>
        <p:nvSpPr>
          <p:cNvPr id="534" name="Google Shape;534;p36"/>
          <p:cNvSpPr/>
          <p:nvPr/>
        </p:nvSpPr>
        <p:spPr>
          <a:xfrm>
            <a:off x="1470602" y="1162091"/>
            <a:ext cx="2937383" cy="1896800"/>
          </a:xfrm>
          <a:custGeom>
            <a:rect b="b" l="l" r="r" t="t"/>
            <a:pathLst>
              <a:path extrusionOk="0" h="105115" w="162781">
                <a:moveTo>
                  <a:pt x="3543" y="1"/>
                </a:moveTo>
                <a:cubicBezTo>
                  <a:pt x="2242" y="1"/>
                  <a:pt x="1013" y="386"/>
                  <a:pt x="1" y="1061"/>
                </a:cubicBezTo>
                <a:lnTo>
                  <a:pt x="162684" y="105115"/>
                </a:lnTo>
                <a:lnTo>
                  <a:pt x="162781" y="6676"/>
                </a:lnTo>
                <a:cubicBezTo>
                  <a:pt x="162781" y="3061"/>
                  <a:pt x="159841" y="121"/>
                  <a:pt x="156250" y="121"/>
                </a:cubicBezTo>
                <a:lnTo>
                  <a:pt x="3543" y="1"/>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38" name="Shape 538"/>
        <p:cNvGrpSpPr/>
        <p:nvPr/>
      </p:nvGrpSpPr>
      <p:grpSpPr>
        <a:xfrm>
          <a:off x="0" y="0"/>
          <a:ext cx="0" cy="0"/>
          <a:chOff x="0" y="0"/>
          <a:chExt cx="0" cy="0"/>
        </a:xfrm>
      </p:grpSpPr>
      <p:sp>
        <p:nvSpPr>
          <p:cNvPr id="539" name="Google Shape;539;p3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540" name="Google Shape;540;p37"/>
          <p:cNvSpPr txBox="1"/>
          <p:nvPr>
            <p:ph idx="1" type="subTitle"/>
          </p:nvPr>
        </p:nvSpPr>
        <p:spPr>
          <a:xfrm flipH="1">
            <a:off x="720000" y="1132375"/>
            <a:ext cx="7704000" cy="329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 </a:t>
            </a:r>
            <a:r>
              <a:rPr b="1" lang="en">
                <a:uFill>
                  <a:noFill/>
                </a:uFill>
                <a:hlinkClick r:id="rId3"/>
              </a:rPr>
              <a:t>Slidesgo</a:t>
            </a:r>
            <a:r>
              <a:rPr b="1" lang="en"/>
              <a:t> </a:t>
            </a:r>
            <a:r>
              <a:rPr lang="en"/>
              <a:t>template: </a:t>
            </a:r>
            <a:endParaRPr/>
          </a:p>
          <a:p>
            <a:pPr indent="-304800" lvl="0" marL="457200" rtl="0" algn="l">
              <a:spcBef>
                <a:spcPts val="0"/>
              </a:spcBef>
              <a:spcAft>
                <a:spcPts val="0"/>
              </a:spcAft>
              <a:buClr>
                <a:schemeClr val="lt1"/>
              </a:buClr>
              <a:buSzPts val="1200"/>
              <a:buFont typeface="Anaheim"/>
              <a:buAutoNum type="arabicPeriod"/>
            </a:pPr>
            <a:r>
              <a:rPr lang="en"/>
              <a:t>A slide structure based on a lesson,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304800" lvl="0" marL="457200" rtl="0" algn="l">
              <a:spcBef>
                <a:spcPts val="0"/>
              </a:spcBef>
              <a:spcAft>
                <a:spcPts val="0"/>
              </a:spcAft>
              <a:buClr>
                <a:schemeClr val="lt1"/>
              </a:buClr>
              <a:buSzPts val="1200"/>
              <a:buFont typeface="Anaheim"/>
              <a:buAutoNum type="arabicPeriod"/>
            </a:pPr>
            <a:r>
              <a:rPr lang="en"/>
              <a:t>An assortment of pictures that are suitable for use in the presentation can be found in the </a:t>
            </a:r>
            <a:r>
              <a:rPr b="1" lang="en">
                <a:uFill>
                  <a:noFill/>
                </a:uFill>
                <a:hlinkClick action="ppaction://hlinksldjump" r:id="rId6"/>
              </a:rPr>
              <a:t>alternative resources</a:t>
            </a:r>
            <a:r>
              <a:rPr lang="en"/>
              <a:t> slide.</a:t>
            </a:r>
            <a:endParaRPr/>
          </a:p>
          <a:p>
            <a:pPr indent="-304800" lvl="0" marL="457200" rtl="0" algn="l">
              <a:spcBef>
                <a:spcPts val="0"/>
              </a:spcBef>
              <a:spcAft>
                <a:spcPts val="0"/>
              </a:spcAft>
              <a:buClr>
                <a:schemeClr val="lt1"/>
              </a:buClr>
              <a:buSzPts val="1200"/>
              <a:buFont typeface="Anaheim"/>
              <a:buAutoNum type="arabicPeriod"/>
            </a:pPr>
            <a:r>
              <a:rPr lang="en"/>
              <a:t>A </a:t>
            </a:r>
            <a:r>
              <a:rPr b="1" lang="en">
                <a:uFill>
                  <a:noFill/>
                </a:uFill>
                <a:hlinkClick action="ppaction://hlinksldjump" r:id="rId7"/>
              </a:rPr>
              <a:t>thanks</a:t>
            </a:r>
            <a:r>
              <a:rPr lang="en">
                <a:uFill>
                  <a:noFill/>
                </a:uFill>
                <a:hlinkClick action="ppaction://hlinksldjump" r:id="rId8"/>
              </a:rPr>
              <a:t> </a:t>
            </a:r>
            <a:r>
              <a:rPr lang="en"/>
              <a:t>slide, which you must keep so that proper credits for our design are given.</a:t>
            </a:r>
            <a:endParaRPr/>
          </a:p>
          <a:p>
            <a:pPr indent="-304800" lvl="0" marL="457200" rtl="0" algn="l">
              <a:spcBef>
                <a:spcPts val="0"/>
              </a:spcBef>
              <a:spcAft>
                <a:spcPts val="0"/>
              </a:spcAft>
              <a:buClr>
                <a:schemeClr val="lt1"/>
              </a:buClr>
              <a:buSzPts val="1200"/>
              <a:buFont typeface="Anaheim"/>
              <a:buAutoNum type="arabicPeriod"/>
            </a:pPr>
            <a:r>
              <a:rPr lang="en"/>
              <a:t>A </a:t>
            </a:r>
            <a:r>
              <a:rPr b="1" lang="en">
                <a:uFill>
                  <a:noFill/>
                </a:uFill>
                <a:hlinkClick action="ppaction://hlinksldjump" r:id="rId9"/>
              </a:rPr>
              <a:t>resources</a:t>
            </a:r>
            <a:r>
              <a:rPr lang="en">
                <a:uFill>
                  <a:noFill/>
                </a:uFill>
                <a:hlinkClick action="ppaction://hlinksldjump" r:id="rId10"/>
              </a:rPr>
              <a:t> </a:t>
            </a:r>
            <a:r>
              <a:rPr lang="en"/>
              <a:t>slide, where you’ll find links to all the elements used in the template.</a:t>
            </a:r>
            <a:endParaRPr/>
          </a:p>
          <a:p>
            <a:pPr indent="-304800" lvl="0" marL="457200" rtl="0" algn="l">
              <a:spcBef>
                <a:spcPts val="0"/>
              </a:spcBef>
              <a:spcAft>
                <a:spcPts val="0"/>
              </a:spcAft>
              <a:buClr>
                <a:schemeClr val="lt1"/>
              </a:buClr>
              <a:buSzPts val="1200"/>
              <a:buFont typeface="Anaheim"/>
              <a:buAutoNum type="arabicPeriod"/>
            </a:pPr>
            <a:r>
              <a:rPr b="1" lang="en">
                <a:uFill>
                  <a:noFill/>
                </a:uFill>
                <a:hlinkClick action="ppaction://hlinksldjump" r:id="rId11"/>
              </a:rPr>
              <a:t>Instructions for use</a:t>
            </a:r>
            <a:r>
              <a:rPr lang="en">
                <a:uFill>
                  <a:noFill/>
                </a:uFill>
                <a:hlinkClick action="ppaction://hlinksldjump" r:id="rId12"/>
              </a:rPr>
              <a:t>.</a:t>
            </a:r>
            <a:endParaRPr/>
          </a:p>
          <a:p>
            <a:pPr indent="-304800" lvl="0" marL="457200" rtl="0" algn="l">
              <a:spcBef>
                <a:spcPts val="0"/>
              </a:spcBef>
              <a:spcAft>
                <a:spcPts val="0"/>
              </a:spcAft>
              <a:buClr>
                <a:schemeClr val="lt1"/>
              </a:buClr>
              <a:buSzPts val="1200"/>
              <a:buFont typeface="Anaheim"/>
              <a:buAutoNum type="arabicPeriod"/>
            </a:pPr>
            <a:r>
              <a:rPr lang="en"/>
              <a:t>Final slides with: </a:t>
            </a:r>
            <a:endParaRPr/>
          </a:p>
          <a:p>
            <a:pPr indent="-292100" lvl="0" marL="914400" rtl="0" algn="l">
              <a:spcBef>
                <a:spcPts val="0"/>
              </a:spcBef>
              <a:spcAft>
                <a:spcPts val="0"/>
              </a:spcAft>
              <a:buClr>
                <a:schemeClr val="lt1"/>
              </a:buClr>
              <a:buSzPts val="1000"/>
              <a:buFont typeface="Anaheim"/>
              <a:buChar char="●"/>
            </a:pPr>
            <a:r>
              <a:rPr lang="en"/>
              <a:t>The</a:t>
            </a:r>
            <a:r>
              <a:rPr lang="en">
                <a:uFill>
                  <a:noFill/>
                </a:uFill>
                <a:hlinkClick action="ppaction://hlinksldjump" r:id="rId13"/>
              </a:rPr>
              <a:t> </a:t>
            </a:r>
            <a:r>
              <a:rPr b="1" lang="en">
                <a:uFill>
                  <a:noFill/>
                </a:uFill>
                <a:hlinkClick action="ppaction://hlinksldjump" r:id="rId14"/>
              </a:rPr>
              <a:t>fonts and colors</a:t>
            </a:r>
            <a:r>
              <a:rPr lang="en"/>
              <a:t> used in the template.</a:t>
            </a:r>
            <a:endParaRPr/>
          </a:p>
          <a:p>
            <a:pPr indent="-292100" lvl="0" marL="914400" rtl="0" algn="l">
              <a:spcBef>
                <a:spcPts val="0"/>
              </a:spcBef>
              <a:spcAft>
                <a:spcPts val="0"/>
              </a:spcAft>
              <a:buClr>
                <a:schemeClr val="lt1"/>
              </a:buClr>
              <a:buSzPts val="1000"/>
              <a:buFont typeface="Anaheim"/>
              <a:buChar char="●"/>
            </a:pPr>
            <a:r>
              <a:rPr lang="en"/>
              <a:t>A selection of </a:t>
            </a:r>
            <a:r>
              <a:rPr b="1" lang="en">
                <a:uFill>
                  <a:noFill/>
                </a:uFill>
                <a:hlinkClick action="ppaction://hlinksldjump" r:id="rId15"/>
              </a:rPr>
              <a:t>illustrations</a:t>
            </a:r>
            <a:r>
              <a:rPr lang="en">
                <a:uFill>
                  <a:noFill/>
                </a:uFill>
                <a:hlinkClick action="ppaction://hlinksldjump" r:id="rId16"/>
              </a:rPr>
              <a:t>.</a:t>
            </a:r>
            <a:r>
              <a:rPr lang="en"/>
              <a:t> You can also customize and animate them as you wish with the online editor. Visit </a:t>
            </a:r>
            <a:r>
              <a:rPr b="1" lang="en">
                <a:uFill>
                  <a:noFill/>
                </a:uFill>
                <a:hlinkClick r:id="rId17"/>
              </a:rPr>
              <a:t>Stories by Freepik</a:t>
            </a:r>
            <a:r>
              <a:rPr lang="en"/>
              <a:t> to find more. </a:t>
            </a:r>
            <a:endParaRPr/>
          </a:p>
          <a:p>
            <a:pPr indent="-292100" lvl="0" marL="914400" rtl="0" algn="l">
              <a:spcBef>
                <a:spcPts val="0"/>
              </a:spcBef>
              <a:spcAft>
                <a:spcPts val="0"/>
              </a:spcAft>
              <a:buClr>
                <a:schemeClr val="lt1"/>
              </a:buClr>
              <a:buSzPts val="1000"/>
              <a:buFont typeface="Anaheim"/>
              <a:buChar char="●"/>
            </a:pPr>
            <a:r>
              <a:rPr lang="en"/>
              <a:t>More </a:t>
            </a:r>
            <a:r>
              <a:rPr b="1" lang="en">
                <a:uFill>
                  <a:noFill/>
                </a:uFill>
                <a:hlinkClick action="ppaction://hlinksldjump" r:id="rId18"/>
              </a:rPr>
              <a:t>infographic resources</a:t>
            </a:r>
            <a:r>
              <a:rPr lang="en">
                <a:uFill>
                  <a:noFill/>
                </a:uFill>
                <a:hlinkClick action="ppaction://hlinksldjump" r:id="rId19"/>
              </a:rPr>
              <a:t>,</a:t>
            </a:r>
            <a:r>
              <a:rPr lang="en"/>
              <a:t> whose size and color can be edited. </a:t>
            </a:r>
            <a:endParaRPr/>
          </a:p>
          <a:p>
            <a:pPr indent="-292100" lvl="0" marL="914400" rtl="0" algn="l">
              <a:spcBef>
                <a:spcPts val="0"/>
              </a:spcBef>
              <a:spcAft>
                <a:spcPts val="0"/>
              </a:spcAft>
              <a:buClr>
                <a:schemeClr val="lt1"/>
              </a:buClr>
              <a:buSzPts val="1000"/>
              <a:buFont typeface="Anaheim"/>
              <a:buChar char="●"/>
            </a:pPr>
            <a:r>
              <a:rPr lang="en"/>
              <a:t>Sets of </a:t>
            </a:r>
            <a:r>
              <a:rPr b="1" lang="en">
                <a:uFill>
                  <a:noFill/>
                </a:uFill>
                <a:hlinkClick action="ppaction://hlinksldjump" r:id="rId20"/>
              </a:rPr>
              <a:t>customizable icons</a:t>
            </a:r>
            <a:r>
              <a:rPr lang="en"/>
              <a:t> of the following themes: general, business, avatar, creative process, education, help &amp; support, medical, nature, performing arts, SEO &amp; marketing, and teamwork.</a:t>
            </a:r>
            <a:endParaRPr/>
          </a:p>
          <a:p>
            <a:pPr indent="0" lvl="0" marL="0" rtl="0" algn="l">
              <a:spcBef>
                <a:spcPts val="0"/>
              </a:spcBef>
              <a:spcAft>
                <a:spcPts val="0"/>
              </a:spcAft>
              <a:buNone/>
            </a:pPr>
            <a:r>
              <a:t/>
            </a:r>
            <a:endParaRPr sz="1300"/>
          </a:p>
          <a:p>
            <a:pPr indent="0" lvl="0" marL="0" rtl="0" algn="l">
              <a:spcBef>
                <a:spcPts val="0"/>
              </a:spcBef>
              <a:spcAft>
                <a:spcPts val="0"/>
              </a:spcAft>
              <a:buNone/>
            </a:pPr>
            <a:r>
              <a:t/>
            </a:r>
            <a:endParaRPr/>
          </a:p>
        </p:txBody>
      </p:sp>
      <p:sp>
        <p:nvSpPr>
          <p:cNvPr id="541" name="Google Shape;541;p37"/>
          <p:cNvSpPr txBox="1"/>
          <p:nvPr/>
        </p:nvSpPr>
        <p:spPr>
          <a:xfrm>
            <a:off x="720000" y="4121575"/>
            <a:ext cx="6734400" cy="29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200">
                <a:solidFill>
                  <a:srgbClr val="FFFFFF"/>
                </a:solidFill>
                <a:latin typeface="Anaheim"/>
                <a:ea typeface="Anaheim"/>
                <a:cs typeface="Anaheim"/>
                <a:sym typeface="Anaheim"/>
              </a:rPr>
              <a:t>You can delete this slide when you’re done editing the presentation.</a:t>
            </a:r>
            <a:endParaRPr b="1" sz="1200">
              <a:solidFill>
                <a:srgbClr val="FFFFFF"/>
              </a:solidFill>
              <a:latin typeface="Anaheim"/>
              <a:ea typeface="Anaheim"/>
              <a:cs typeface="Anaheim"/>
              <a:sym typeface="Anahei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45" name="Shape 545"/>
        <p:cNvGrpSpPr/>
        <p:nvPr/>
      </p:nvGrpSpPr>
      <p:grpSpPr>
        <a:xfrm>
          <a:off x="0" y="0"/>
          <a:ext cx="0" cy="0"/>
          <a:chOff x="0" y="0"/>
          <a:chExt cx="0" cy="0"/>
        </a:xfrm>
      </p:grpSpPr>
      <p:sp>
        <p:nvSpPr>
          <p:cNvPr id="546" name="Google Shape;546;p38"/>
          <p:cNvSpPr txBox="1"/>
          <p:nvPr>
            <p:ph type="title"/>
          </p:nvPr>
        </p:nvSpPr>
        <p:spPr>
          <a:xfrm>
            <a:off x="2521800" y="3221225"/>
            <a:ext cx="4100400" cy="4029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—SOMEONE FAMOUS</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547" name="Google Shape;547;p38"/>
          <p:cNvSpPr txBox="1"/>
          <p:nvPr>
            <p:ph idx="1" type="subTitle"/>
          </p:nvPr>
        </p:nvSpPr>
        <p:spPr>
          <a:xfrm flipH="1">
            <a:off x="2521800" y="2340324"/>
            <a:ext cx="4100400" cy="8085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51" name="Shape 551"/>
        <p:cNvGrpSpPr/>
        <p:nvPr/>
      </p:nvGrpSpPr>
      <p:grpSpPr>
        <a:xfrm>
          <a:off x="0" y="0"/>
          <a:ext cx="0" cy="0"/>
          <a:chOff x="0" y="0"/>
          <a:chExt cx="0" cy="0"/>
        </a:xfrm>
      </p:grpSpPr>
      <p:sp>
        <p:nvSpPr>
          <p:cNvPr id="552" name="Google Shape;552;p39"/>
          <p:cNvSpPr txBox="1"/>
          <p:nvPr>
            <p:ph idx="1" type="body"/>
          </p:nvPr>
        </p:nvSpPr>
        <p:spPr>
          <a:xfrm>
            <a:off x="4579525" y="2388200"/>
            <a:ext cx="3932700" cy="213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you could give a brief description of the topic you want to talk about. For example, if you want to talk about Mercury, you could say that it’s the smallest planet</a:t>
            </a:r>
            <a:endParaRPr/>
          </a:p>
        </p:txBody>
      </p:sp>
      <p:sp>
        <p:nvSpPr>
          <p:cNvPr id="553" name="Google Shape;553;p39"/>
          <p:cNvSpPr txBox="1"/>
          <p:nvPr>
            <p:ph type="title"/>
          </p:nvPr>
        </p:nvSpPr>
        <p:spPr>
          <a:xfrm>
            <a:off x="4579531" y="1714800"/>
            <a:ext cx="3963300" cy="669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ABOUT THIS TOPIC</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57" name="Shape 557"/>
        <p:cNvGrpSpPr/>
        <p:nvPr/>
      </p:nvGrpSpPr>
      <p:grpSpPr>
        <a:xfrm>
          <a:off x="0" y="0"/>
          <a:ext cx="0" cy="0"/>
          <a:chOff x="0" y="0"/>
          <a:chExt cx="0" cy="0"/>
        </a:xfrm>
      </p:grpSpPr>
      <p:sp>
        <p:nvSpPr>
          <p:cNvPr id="558" name="Google Shape;558;p40"/>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DEFINITION OF CONCEPTS</a:t>
            </a:r>
            <a:endParaRPr/>
          </a:p>
        </p:txBody>
      </p:sp>
      <p:sp>
        <p:nvSpPr>
          <p:cNvPr id="559" name="Google Shape;559;p40"/>
          <p:cNvSpPr/>
          <p:nvPr/>
        </p:nvSpPr>
        <p:spPr>
          <a:xfrm flipH="1">
            <a:off x="7903705" y="1829925"/>
            <a:ext cx="407895" cy="179698"/>
          </a:xfrm>
          <a:custGeom>
            <a:rect b="b" l="l" r="r" t="t"/>
            <a:pathLst>
              <a:path extrusionOk="0" h="2346" w="21766">
                <a:moveTo>
                  <a:pt x="1" y="0"/>
                </a:moveTo>
                <a:lnTo>
                  <a:pt x="1" y="2346"/>
                </a:lnTo>
                <a:lnTo>
                  <a:pt x="21765" y="2346"/>
                </a:lnTo>
                <a:lnTo>
                  <a:pt x="21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0"/>
          <p:cNvSpPr/>
          <p:nvPr/>
        </p:nvSpPr>
        <p:spPr>
          <a:xfrm flipH="1">
            <a:off x="1187626" y="3498350"/>
            <a:ext cx="218403" cy="179751"/>
          </a:xfrm>
          <a:custGeom>
            <a:rect b="b" l="l" r="r" t="t"/>
            <a:pathLst>
              <a:path extrusionOk="0" h="2347" w="5323">
                <a:moveTo>
                  <a:pt x="1" y="1"/>
                </a:moveTo>
                <a:lnTo>
                  <a:pt x="1" y="2346"/>
                </a:lnTo>
                <a:lnTo>
                  <a:pt x="5323" y="2346"/>
                </a:lnTo>
                <a:lnTo>
                  <a:pt x="532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0"/>
          <p:cNvSpPr/>
          <p:nvPr/>
        </p:nvSpPr>
        <p:spPr>
          <a:xfrm flipH="1">
            <a:off x="1082114" y="2126750"/>
            <a:ext cx="323913"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0"/>
          <p:cNvSpPr/>
          <p:nvPr/>
        </p:nvSpPr>
        <p:spPr>
          <a:xfrm>
            <a:off x="7737303" y="3498350"/>
            <a:ext cx="407888" cy="179751"/>
          </a:xfrm>
          <a:custGeom>
            <a:rect b="b" l="l" r="r" t="t"/>
            <a:pathLst>
              <a:path extrusionOk="0" h="2347" w="5323">
                <a:moveTo>
                  <a:pt x="1" y="1"/>
                </a:moveTo>
                <a:lnTo>
                  <a:pt x="1" y="2346"/>
                </a:lnTo>
                <a:lnTo>
                  <a:pt x="5323" y="2346"/>
                </a:lnTo>
                <a:lnTo>
                  <a:pt x="532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0"/>
          <p:cNvSpPr/>
          <p:nvPr/>
        </p:nvSpPr>
        <p:spPr>
          <a:xfrm flipH="1">
            <a:off x="7734270" y="2126750"/>
            <a:ext cx="218409"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0"/>
          <p:cNvSpPr/>
          <p:nvPr/>
        </p:nvSpPr>
        <p:spPr>
          <a:xfrm flipH="1">
            <a:off x="637061" y="2424475"/>
            <a:ext cx="471489" cy="178849"/>
          </a:xfrm>
          <a:custGeom>
            <a:rect b="b" l="l" r="r" t="t"/>
            <a:pathLst>
              <a:path extrusionOk="0" h="2335" w="12098">
                <a:moveTo>
                  <a:pt x="1" y="1"/>
                </a:moveTo>
                <a:lnTo>
                  <a:pt x="1" y="2335"/>
                </a:lnTo>
                <a:lnTo>
                  <a:pt x="12098" y="2335"/>
                </a:lnTo>
                <a:lnTo>
                  <a:pt x="12098"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0"/>
          <p:cNvSpPr/>
          <p:nvPr/>
        </p:nvSpPr>
        <p:spPr>
          <a:xfrm flipH="1" rot="-5400000">
            <a:off x="1333500" y="1829925"/>
            <a:ext cx="773400" cy="77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0"/>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
              <a:t>Mercury</a:t>
            </a:r>
            <a:endParaRPr/>
          </a:p>
        </p:txBody>
      </p:sp>
      <p:sp>
        <p:nvSpPr>
          <p:cNvPr id="567" name="Google Shape;567;p40"/>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
              <a:t>Venus</a:t>
            </a:r>
            <a:r>
              <a:rPr lang="en"/>
              <a:t>        </a:t>
            </a:r>
            <a:endParaRPr/>
          </a:p>
        </p:txBody>
      </p:sp>
      <p:sp>
        <p:nvSpPr>
          <p:cNvPr id="568" name="Google Shape;568;p40"/>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p>
            <a:pPr indent="0" lvl="0" marL="0" rtl="0" algn="r">
              <a:spcBef>
                <a:spcPts val="0"/>
              </a:spcBef>
              <a:spcAft>
                <a:spcPts val="0"/>
              </a:spcAft>
              <a:buNone/>
            </a:pPr>
            <a:r>
              <a:rPr lang="en"/>
              <a:t>Venus is the second planet from the Sun</a:t>
            </a:r>
            <a:endParaRPr/>
          </a:p>
        </p:txBody>
      </p:sp>
      <p:sp>
        <p:nvSpPr>
          <p:cNvPr id="569" name="Google Shape;569;p40"/>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
              <a:t>Neptune</a:t>
            </a:r>
            <a:endParaRPr/>
          </a:p>
        </p:txBody>
      </p:sp>
      <p:sp>
        <p:nvSpPr>
          <p:cNvPr id="570" name="Google Shape;570;p40"/>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Neptune is the farthest planet from the Sun</a:t>
            </a:r>
            <a:endParaRPr/>
          </a:p>
        </p:txBody>
      </p:sp>
      <p:sp>
        <p:nvSpPr>
          <p:cNvPr id="571" name="Google Shape;571;p40"/>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
              <a:t>Saturn</a:t>
            </a:r>
            <a:endParaRPr/>
          </a:p>
        </p:txBody>
      </p:sp>
      <p:sp>
        <p:nvSpPr>
          <p:cNvPr id="572" name="Google Shape;572;p40"/>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p>
            <a:pPr indent="0" lvl="0" marL="0" rtl="0" algn="r">
              <a:spcBef>
                <a:spcPts val="0"/>
              </a:spcBef>
              <a:spcAft>
                <a:spcPts val="0"/>
              </a:spcAft>
              <a:buNone/>
            </a:pPr>
            <a:r>
              <a:rPr lang="en"/>
              <a:t>Saturn is a gas giant and has several rings</a:t>
            </a:r>
            <a:endParaRPr/>
          </a:p>
        </p:txBody>
      </p:sp>
      <p:sp>
        <p:nvSpPr>
          <p:cNvPr id="573" name="Google Shape;573;p40"/>
          <p:cNvSpPr/>
          <p:nvPr/>
        </p:nvSpPr>
        <p:spPr>
          <a:xfrm>
            <a:off x="7019925" y="1829925"/>
            <a:ext cx="773400" cy="7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0"/>
          <p:cNvSpPr/>
          <p:nvPr/>
        </p:nvSpPr>
        <p:spPr>
          <a:xfrm flipH="1" rot="10800000">
            <a:off x="1333500" y="3201525"/>
            <a:ext cx="773400" cy="7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0"/>
          <p:cNvSpPr/>
          <p:nvPr/>
        </p:nvSpPr>
        <p:spPr>
          <a:xfrm>
            <a:off x="7935174" y="3200675"/>
            <a:ext cx="471506" cy="179698"/>
          </a:xfrm>
          <a:custGeom>
            <a:rect b="b" l="l" r="r" t="t"/>
            <a:pathLst>
              <a:path extrusionOk="0" h="2346" w="21766">
                <a:moveTo>
                  <a:pt x="1" y="0"/>
                </a:moveTo>
                <a:lnTo>
                  <a:pt x="1" y="2346"/>
                </a:lnTo>
                <a:lnTo>
                  <a:pt x="21765" y="2346"/>
                </a:lnTo>
                <a:lnTo>
                  <a:pt x="2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0"/>
          <p:cNvSpPr/>
          <p:nvPr/>
        </p:nvSpPr>
        <p:spPr>
          <a:xfrm>
            <a:off x="8250834" y="3498349"/>
            <a:ext cx="377605"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0"/>
          <p:cNvSpPr/>
          <p:nvPr/>
        </p:nvSpPr>
        <p:spPr>
          <a:xfrm>
            <a:off x="7949925" y="3796075"/>
            <a:ext cx="300908" cy="178849"/>
          </a:xfrm>
          <a:custGeom>
            <a:rect b="b" l="l" r="r" t="t"/>
            <a:pathLst>
              <a:path extrusionOk="0" h="2335" w="12098">
                <a:moveTo>
                  <a:pt x="1" y="1"/>
                </a:moveTo>
                <a:lnTo>
                  <a:pt x="1" y="2335"/>
                </a:lnTo>
                <a:lnTo>
                  <a:pt x="12098" y="2335"/>
                </a:lnTo>
                <a:lnTo>
                  <a:pt x="120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0"/>
          <p:cNvSpPr/>
          <p:nvPr/>
        </p:nvSpPr>
        <p:spPr>
          <a:xfrm rot="5400000">
            <a:off x="7019925" y="3201525"/>
            <a:ext cx="773400" cy="77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0"/>
          <p:cNvSpPr/>
          <p:nvPr/>
        </p:nvSpPr>
        <p:spPr>
          <a:xfrm flipH="1">
            <a:off x="728536" y="3201525"/>
            <a:ext cx="488864" cy="179698"/>
          </a:xfrm>
          <a:custGeom>
            <a:rect b="b" l="l" r="r" t="t"/>
            <a:pathLst>
              <a:path extrusionOk="0" h="2346" w="21766">
                <a:moveTo>
                  <a:pt x="1" y="0"/>
                </a:moveTo>
                <a:lnTo>
                  <a:pt x="1" y="2346"/>
                </a:lnTo>
                <a:lnTo>
                  <a:pt x="21765" y="2346"/>
                </a:lnTo>
                <a:lnTo>
                  <a:pt x="217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0"/>
          <p:cNvSpPr/>
          <p:nvPr/>
        </p:nvSpPr>
        <p:spPr>
          <a:xfrm flipH="1">
            <a:off x="514308" y="3498350"/>
            <a:ext cx="570167"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0"/>
          <p:cNvSpPr/>
          <p:nvPr/>
        </p:nvSpPr>
        <p:spPr>
          <a:xfrm flipH="1">
            <a:off x="877356" y="3796075"/>
            <a:ext cx="323894" cy="178849"/>
          </a:xfrm>
          <a:custGeom>
            <a:rect b="b" l="l" r="r" t="t"/>
            <a:pathLst>
              <a:path extrusionOk="0" h="2335" w="12098">
                <a:moveTo>
                  <a:pt x="1" y="1"/>
                </a:moveTo>
                <a:lnTo>
                  <a:pt x="1" y="2335"/>
                </a:lnTo>
                <a:lnTo>
                  <a:pt x="12098" y="2335"/>
                </a:lnTo>
                <a:lnTo>
                  <a:pt x="120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0"/>
          <p:cNvSpPr/>
          <p:nvPr/>
        </p:nvSpPr>
        <p:spPr>
          <a:xfrm flipH="1">
            <a:off x="514360" y="1829925"/>
            <a:ext cx="703042" cy="179698"/>
          </a:xfrm>
          <a:custGeom>
            <a:rect b="b" l="l" r="r" t="t"/>
            <a:pathLst>
              <a:path extrusionOk="0" h="2346" w="21766">
                <a:moveTo>
                  <a:pt x="1" y="0"/>
                </a:moveTo>
                <a:lnTo>
                  <a:pt x="1" y="2346"/>
                </a:lnTo>
                <a:lnTo>
                  <a:pt x="21765" y="2346"/>
                </a:lnTo>
                <a:lnTo>
                  <a:pt x="21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0"/>
          <p:cNvSpPr/>
          <p:nvPr/>
        </p:nvSpPr>
        <p:spPr>
          <a:xfrm flipH="1">
            <a:off x="783204" y="2127175"/>
            <a:ext cx="178816" cy="179751"/>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0"/>
          <p:cNvSpPr/>
          <p:nvPr/>
        </p:nvSpPr>
        <p:spPr>
          <a:xfrm flipH="1">
            <a:off x="8071052" y="2126750"/>
            <a:ext cx="570173" cy="179751"/>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0"/>
          <p:cNvSpPr/>
          <p:nvPr/>
        </p:nvSpPr>
        <p:spPr>
          <a:xfrm flipH="1">
            <a:off x="7930661" y="2424475"/>
            <a:ext cx="471489" cy="178849"/>
          </a:xfrm>
          <a:custGeom>
            <a:rect b="b" l="l" r="r" t="t"/>
            <a:pathLst>
              <a:path extrusionOk="0" h="2335" w="12098">
                <a:moveTo>
                  <a:pt x="1" y="1"/>
                </a:moveTo>
                <a:lnTo>
                  <a:pt x="1" y="2335"/>
                </a:lnTo>
                <a:lnTo>
                  <a:pt x="12098" y="2335"/>
                </a:lnTo>
                <a:lnTo>
                  <a:pt x="12098"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0"/>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Mercury is the closest planet to the Sun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87" name="Google Shape;587;p40"/>
          <p:cNvSpPr/>
          <p:nvPr/>
        </p:nvSpPr>
        <p:spPr>
          <a:xfrm>
            <a:off x="1489597" y="3357804"/>
            <a:ext cx="461206" cy="460842"/>
          </a:xfrm>
          <a:custGeom>
            <a:rect b="b" l="l" r="r" t="t"/>
            <a:pathLst>
              <a:path extrusionOk="0" h="15193" w="15205">
                <a:moveTo>
                  <a:pt x="10109" y="4501"/>
                </a:moveTo>
                <a:cubicBezTo>
                  <a:pt x="10430" y="4501"/>
                  <a:pt x="10692" y="4763"/>
                  <a:pt x="10692" y="5096"/>
                </a:cubicBezTo>
                <a:lnTo>
                  <a:pt x="10692" y="10097"/>
                </a:lnTo>
                <a:cubicBezTo>
                  <a:pt x="10692" y="10418"/>
                  <a:pt x="10430" y="10692"/>
                  <a:pt x="10109" y="10692"/>
                </a:cubicBezTo>
                <a:lnTo>
                  <a:pt x="5096" y="10692"/>
                </a:lnTo>
                <a:cubicBezTo>
                  <a:pt x="4775" y="10692"/>
                  <a:pt x="4513" y="10418"/>
                  <a:pt x="4513" y="10097"/>
                </a:cubicBezTo>
                <a:lnTo>
                  <a:pt x="4513" y="5096"/>
                </a:lnTo>
                <a:cubicBezTo>
                  <a:pt x="4513" y="4763"/>
                  <a:pt x="4775" y="4501"/>
                  <a:pt x="5096" y="4501"/>
                </a:cubicBezTo>
                <a:close/>
                <a:moveTo>
                  <a:pt x="4584" y="1"/>
                </a:moveTo>
                <a:cubicBezTo>
                  <a:pt x="4215" y="1"/>
                  <a:pt x="3918" y="298"/>
                  <a:pt x="3918" y="667"/>
                </a:cubicBezTo>
                <a:lnTo>
                  <a:pt x="3918" y="2001"/>
                </a:lnTo>
                <a:lnTo>
                  <a:pt x="3072" y="2001"/>
                </a:lnTo>
                <a:cubicBezTo>
                  <a:pt x="2477" y="2001"/>
                  <a:pt x="2001" y="2477"/>
                  <a:pt x="2001" y="3060"/>
                </a:cubicBezTo>
                <a:lnTo>
                  <a:pt x="2001" y="3906"/>
                </a:lnTo>
                <a:lnTo>
                  <a:pt x="667" y="3906"/>
                </a:lnTo>
                <a:cubicBezTo>
                  <a:pt x="298" y="3906"/>
                  <a:pt x="1" y="4203"/>
                  <a:pt x="1" y="4573"/>
                </a:cubicBezTo>
                <a:cubicBezTo>
                  <a:pt x="1" y="4942"/>
                  <a:pt x="298" y="5239"/>
                  <a:pt x="667" y="5239"/>
                </a:cubicBezTo>
                <a:lnTo>
                  <a:pt x="2001" y="5239"/>
                </a:lnTo>
                <a:lnTo>
                  <a:pt x="2001" y="6930"/>
                </a:lnTo>
                <a:lnTo>
                  <a:pt x="667" y="6930"/>
                </a:lnTo>
                <a:cubicBezTo>
                  <a:pt x="298" y="6930"/>
                  <a:pt x="1" y="7228"/>
                  <a:pt x="1" y="7597"/>
                </a:cubicBezTo>
                <a:cubicBezTo>
                  <a:pt x="1" y="7966"/>
                  <a:pt x="298" y="8263"/>
                  <a:pt x="667" y="8263"/>
                </a:cubicBezTo>
                <a:lnTo>
                  <a:pt x="2001" y="8263"/>
                </a:lnTo>
                <a:lnTo>
                  <a:pt x="2001" y="9942"/>
                </a:lnTo>
                <a:lnTo>
                  <a:pt x="667" y="9942"/>
                </a:lnTo>
                <a:cubicBezTo>
                  <a:pt x="298" y="9942"/>
                  <a:pt x="1" y="10240"/>
                  <a:pt x="1" y="10609"/>
                </a:cubicBezTo>
                <a:cubicBezTo>
                  <a:pt x="1" y="10978"/>
                  <a:pt x="298" y="11276"/>
                  <a:pt x="667" y="11276"/>
                </a:cubicBezTo>
                <a:lnTo>
                  <a:pt x="2001" y="11276"/>
                </a:lnTo>
                <a:lnTo>
                  <a:pt x="2001" y="12133"/>
                </a:lnTo>
                <a:cubicBezTo>
                  <a:pt x="2001" y="12716"/>
                  <a:pt x="2477" y="13193"/>
                  <a:pt x="3072" y="13193"/>
                </a:cubicBezTo>
                <a:lnTo>
                  <a:pt x="3918" y="13193"/>
                </a:lnTo>
                <a:lnTo>
                  <a:pt x="3918" y="14526"/>
                </a:lnTo>
                <a:cubicBezTo>
                  <a:pt x="3918" y="14895"/>
                  <a:pt x="4215" y="15193"/>
                  <a:pt x="4584" y="15193"/>
                </a:cubicBezTo>
                <a:cubicBezTo>
                  <a:pt x="4954" y="15193"/>
                  <a:pt x="5251" y="14895"/>
                  <a:pt x="5251" y="14526"/>
                </a:cubicBezTo>
                <a:lnTo>
                  <a:pt x="5251" y="13193"/>
                </a:lnTo>
                <a:lnTo>
                  <a:pt x="6930" y="13193"/>
                </a:lnTo>
                <a:lnTo>
                  <a:pt x="6930" y="14526"/>
                </a:lnTo>
                <a:cubicBezTo>
                  <a:pt x="6930" y="14895"/>
                  <a:pt x="7240" y="15193"/>
                  <a:pt x="7597" y="15193"/>
                </a:cubicBezTo>
                <a:cubicBezTo>
                  <a:pt x="7966" y="15193"/>
                  <a:pt x="8264" y="14895"/>
                  <a:pt x="8264" y="14526"/>
                </a:cubicBezTo>
                <a:lnTo>
                  <a:pt x="8264" y="13193"/>
                </a:lnTo>
                <a:lnTo>
                  <a:pt x="9954" y="13193"/>
                </a:lnTo>
                <a:lnTo>
                  <a:pt x="9954" y="14526"/>
                </a:lnTo>
                <a:cubicBezTo>
                  <a:pt x="9954" y="14895"/>
                  <a:pt x="10252" y="15193"/>
                  <a:pt x="10621" y="15193"/>
                </a:cubicBezTo>
                <a:cubicBezTo>
                  <a:pt x="10990" y="15193"/>
                  <a:pt x="11288" y="14895"/>
                  <a:pt x="11288" y="14526"/>
                </a:cubicBezTo>
                <a:lnTo>
                  <a:pt x="11288" y="13193"/>
                </a:lnTo>
                <a:lnTo>
                  <a:pt x="12133" y="13193"/>
                </a:lnTo>
                <a:cubicBezTo>
                  <a:pt x="12728" y="13193"/>
                  <a:pt x="13205" y="12716"/>
                  <a:pt x="13205" y="12133"/>
                </a:cubicBezTo>
                <a:lnTo>
                  <a:pt x="13205" y="11276"/>
                </a:lnTo>
                <a:lnTo>
                  <a:pt x="14538" y="11276"/>
                </a:lnTo>
                <a:cubicBezTo>
                  <a:pt x="14907" y="11276"/>
                  <a:pt x="15205" y="10978"/>
                  <a:pt x="15205" y="10609"/>
                </a:cubicBezTo>
                <a:cubicBezTo>
                  <a:pt x="15205" y="10240"/>
                  <a:pt x="14907" y="9942"/>
                  <a:pt x="14538" y="9942"/>
                </a:cubicBezTo>
                <a:lnTo>
                  <a:pt x="13205" y="9942"/>
                </a:lnTo>
                <a:lnTo>
                  <a:pt x="13205" y="8263"/>
                </a:lnTo>
                <a:lnTo>
                  <a:pt x="14538" y="8263"/>
                </a:lnTo>
                <a:cubicBezTo>
                  <a:pt x="14907" y="8263"/>
                  <a:pt x="15205" y="7966"/>
                  <a:pt x="15205" y="7597"/>
                </a:cubicBezTo>
                <a:cubicBezTo>
                  <a:pt x="15205" y="7228"/>
                  <a:pt x="14907" y="6930"/>
                  <a:pt x="14538" y="6930"/>
                </a:cubicBezTo>
                <a:lnTo>
                  <a:pt x="13205" y="6930"/>
                </a:lnTo>
                <a:lnTo>
                  <a:pt x="13205" y="5239"/>
                </a:lnTo>
                <a:lnTo>
                  <a:pt x="14538" y="5239"/>
                </a:lnTo>
                <a:cubicBezTo>
                  <a:pt x="14907" y="5239"/>
                  <a:pt x="15205" y="4942"/>
                  <a:pt x="15205" y="4573"/>
                </a:cubicBezTo>
                <a:cubicBezTo>
                  <a:pt x="15205" y="4203"/>
                  <a:pt x="14907" y="3906"/>
                  <a:pt x="14538" y="3906"/>
                </a:cubicBezTo>
                <a:lnTo>
                  <a:pt x="13205" y="3906"/>
                </a:lnTo>
                <a:lnTo>
                  <a:pt x="13205" y="3060"/>
                </a:lnTo>
                <a:cubicBezTo>
                  <a:pt x="13205" y="2477"/>
                  <a:pt x="12728" y="2001"/>
                  <a:pt x="12133" y="2001"/>
                </a:cubicBezTo>
                <a:lnTo>
                  <a:pt x="11288" y="2001"/>
                </a:lnTo>
                <a:lnTo>
                  <a:pt x="11288" y="667"/>
                </a:lnTo>
                <a:cubicBezTo>
                  <a:pt x="11288" y="298"/>
                  <a:pt x="10990" y="1"/>
                  <a:pt x="10621" y="1"/>
                </a:cubicBezTo>
                <a:cubicBezTo>
                  <a:pt x="10252" y="1"/>
                  <a:pt x="9954" y="298"/>
                  <a:pt x="9954" y="667"/>
                </a:cubicBezTo>
                <a:lnTo>
                  <a:pt x="9954" y="2001"/>
                </a:lnTo>
                <a:lnTo>
                  <a:pt x="8264" y="2001"/>
                </a:lnTo>
                <a:lnTo>
                  <a:pt x="8264" y="667"/>
                </a:lnTo>
                <a:cubicBezTo>
                  <a:pt x="8264" y="298"/>
                  <a:pt x="7966" y="1"/>
                  <a:pt x="7597" y="1"/>
                </a:cubicBezTo>
                <a:cubicBezTo>
                  <a:pt x="7240" y="1"/>
                  <a:pt x="6930" y="298"/>
                  <a:pt x="6930" y="667"/>
                </a:cubicBezTo>
                <a:lnTo>
                  <a:pt x="6930" y="2001"/>
                </a:lnTo>
                <a:lnTo>
                  <a:pt x="5251" y="2001"/>
                </a:lnTo>
                <a:lnTo>
                  <a:pt x="5251" y="667"/>
                </a:lnTo>
                <a:cubicBezTo>
                  <a:pt x="5251" y="298"/>
                  <a:pt x="4954" y="1"/>
                  <a:pt x="4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 name="Google Shape;588;p40"/>
          <p:cNvGrpSpPr/>
          <p:nvPr/>
        </p:nvGrpSpPr>
        <p:grpSpPr>
          <a:xfrm>
            <a:off x="7178541" y="3360348"/>
            <a:ext cx="456169" cy="455755"/>
            <a:chOff x="858739" y="828453"/>
            <a:chExt cx="456169" cy="455755"/>
          </a:xfrm>
        </p:grpSpPr>
        <p:sp>
          <p:nvSpPr>
            <p:cNvPr id="589" name="Google Shape;589;p40"/>
            <p:cNvSpPr/>
            <p:nvPr/>
          </p:nvSpPr>
          <p:spPr>
            <a:xfrm>
              <a:off x="860893" y="976860"/>
              <a:ext cx="113080" cy="114505"/>
            </a:xfrm>
            <a:custGeom>
              <a:rect b="b" l="l" r="r" t="t"/>
              <a:pathLst>
                <a:path extrusionOk="0" h="3775" w="3728">
                  <a:moveTo>
                    <a:pt x="3728" y="1"/>
                  </a:moveTo>
                  <a:lnTo>
                    <a:pt x="3728" y="1"/>
                  </a:lnTo>
                  <a:cubicBezTo>
                    <a:pt x="1823" y="167"/>
                    <a:pt x="1" y="2525"/>
                    <a:pt x="1" y="2525"/>
                  </a:cubicBezTo>
                  <a:lnTo>
                    <a:pt x="1263" y="3775"/>
                  </a:lnTo>
                  <a:cubicBezTo>
                    <a:pt x="1299" y="3692"/>
                    <a:pt x="1346" y="3596"/>
                    <a:pt x="1406" y="3513"/>
                  </a:cubicBezTo>
                  <a:cubicBezTo>
                    <a:pt x="2549" y="1858"/>
                    <a:pt x="3228" y="786"/>
                    <a:pt x="37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0"/>
            <p:cNvSpPr/>
            <p:nvPr/>
          </p:nvSpPr>
          <p:spPr>
            <a:xfrm>
              <a:off x="1051951" y="1169337"/>
              <a:ext cx="114505" cy="112716"/>
            </a:xfrm>
            <a:custGeom>
              <a:rect b="b" l="l" r="r" t="t"/>
              <a:pathLst>
                <a:path extrusionOk="0" h="3716" w="3775">
                  <a:moveTo>
                    <a:pt x="3775" y="1"/>
                  </a:moveTo>
                  <a:lnTo>
                    <a:pt x="3775" y="1"/>
                  </a:lnTo>
                  <a:cubicBezTo>
                    <a:pt x="2989" y="501"/>
                    <a:pt x="1917" y="1179"/>
                    <a:pt x="262" y="2322"/>
                  </a:cubicBezTo>
                  <a:cubicBezTo>
                    <a:pt x="179" y="2382"/>
                    <a:pt x="84" y="2430"/>
                    <a:pt x="0" y="2465"/>
                  </a:cubicBezTo>
                  <a:lnTo>
                    <a:pt x="1251" y="3715"/>
                  </a:lnTo>
                  <a:cubicBezTo>
                    <a:pt x="1251" y="3715"/>
                    <a:pt x="3608" y="1906"/>
                    <a:pt x="37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0"/>
            <p:cNvSpPr/>
            <p:nvPr/>
          </p:nvSpPr>
          <p:spPr>
            <a:xfrm>
              <a:off x="858739" y="1141888"/>
              <a:ext cx="142684" cy="142320"/>
            </a:xfrm>
            <a:custGeom>
              <a:rect b="b" l="l" r="r" t="t"/>
              <a:pathLst>
                <a:path extrusionOk="0" h="4692" w="4704">
                  <a:moveTo>
                    <a:pt x="1894" y="1"/>
                  </a:moveTo>
                  <a:cubicBezTo>
                    <a:pt x="1584" y="215"/>
                    <a:pt x="1322" y="465"/>
                    <a:pt x="1096" y="763"/>
                  </a:cubicBezTo>
                  <a:cubicBezTo>
                    <a:pt x="763" y="1203"/>
                    <a:pt x="513" y="1691"/>
                    <a:pt x="334" y="2215"/>
                  </a:cubicBezTo>
                  <a:cubicBezTo>
                    <a:pt x="143" y="2775"/>
                    <a:pt x="36" y="3358"/>
                    <a:pt x="12" y="3954"/>
                  </a:cubicBezTo>
                  <a:cubicBezTo>
                    <a:pt x="12" y="4037"/>
                    <a:pt x="1" y="4120"/>
                    <a:pt x="24" y="4204"/>
                  </a:cubicBezTo>
                  <a:cubicBezTo>
                    <a:pt x="36" y="4311"/>
                    <a:pt x="84" y="4406"/>
                    <a:pt x="155" y="4489"/>
                  </a:cubicBezTo>
                  <a:cubicBezTo>
                    <a:pt x="227" y="4573"/>
                    <a:pt x="310" y="4632"/>
                    <a:pt x="417" y="4668"/>
                  </a:cubicBezTo>
                  <a:cubicBezTo>
                    <a:pt x="501" y="4692"/>
                    <a:pt x="584" y="4692"/>
                    <a:pt x="667" y="4692"/>
                  </a:cubicBezTo>
                  <a:cubicBezTo>
                    <a:pt x="1203" y="4692"/>
                    <a:pt x="1751" y="4597"/>
                    <a:pt x="2263" y="4442"/>
                  </a:cubicBezTo>
                  <a:cubicBezTo>
                    <a:pt x="3203" y="4168"/>
                    <a:pt x="4144" y="3644"/>
                    <a:pt x="4704" y="2811"/>
                  </a:cubicBezTo>
                  <a:lnTo>
                    <a:pt x="4573" y="2680"/>
                  </a:lnTo>
                  <a:cubicBezTo>
                    <a:pt x="4537" y="2692"/>
                    <a:pt x="4501" y="2715"/>
                    <a:pt x="4465" y="2727"/>
                  </a:cubicBezTo>
                  <a:cubicBezTo>
                    <a:pt x="4251" y="2811"/>
                    <a:pt x="4037" y="2906"/>
                    <a:pt x="3811" y="2977"/>
                  </a:cubicBezTo>
                  <a:cubicBezTo>
                    <a:pt x="3227" y="3180"/>
                    <a:pt x="2620" y="3311"/>
                    <a:pt x="2001" y="3394"/>
                  </a:cubicBezTo>
                  <a:cubicBezTo>
                    <a:pt x="1751" y="3430"/>
                    <a:pt x="1489" y="3454"/>
                    <a:pt x="1227" y="3477"/>
                  </a:cubicBezTo>
                  <a:cubicBezTo>
                    <a:pt x="1227" y="3442"/>
                    <a:pt x="1239" y="3418"/>
                    <a:pt x="1239" y="3382"/>
                  </a:cubicBezTo>
                  <a:cubicBezTo>
                    <a:pt x="1286" y="2751"/>
                    <a:pt x="1382" y="2132"/>
                    <a:pt x="1536" y="1525"/>
                  </a:cubicBezTo>
                  <a:cubicBezTo>
                    <a:pt x="1608" y="1227"/>
                    <a:pt x="1703" y="941"/>
                    <a:pt x="1810" y="656"/>
                  </a:cubicBezTo>
                  <a:cubicBezTo>
                    <a:pt x="1870" y="477"/>
                    <a:pt x="1953" y="310"/>
                    <a:pt x="2025" y="144"/>
                  </a:cubicBezTo>
                  <a:lnTo>
                    <a:pt x="18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0"/>
            <p:cNvSpPr/>
            <p:nvPr/>
          </p:nvSpPr>
          <p:spPr>
            <a:xfrm>
              <a:off x="1192416" y="1024903"/>
              <a:ext cx="30" cy="30"/>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0"/>
            <p:cNvSpPr/>
            <p:nvPr/>
          </p:nvSpPr>
          <p:spPr>
            <a:xfrm>
              <a:off x="915065" y="828453"/>
              <a:ext cx="399843" cy="398357"/>
            </a:xfrm>
            <a:custGeom>
              <a:rect b="b" l="l" r="r" t="t"/>
              <a:pathLst>
                <a:path extrusionOk="0" h="13133" w="13182">
                  <a:moveTo>
                    <a:pt x="7929" y="3527"/>
                  </a:moveTo>
                  <a:cubicBezTo>
                    <a:pt x="8371" y="3527"/>
                    <a:pt x="8812" y="3697"/>
                    <a:pt x="9145" y="4036"/>
                  </a:cubicBezTo>
                  <a:cubicBezTo>
                    <a:pt x="9824" y="4703"/>
                    <a:pt x="9824" y="5799"/>
                    <a:pt x="9145" y="6477"/>
                  </a:cubicBezTo>
                  <a:cubicBezTo>
                    <a:pt x="8812" y="6811"/>
                    <a:pt x="8371" y="6977"/>
                    <a:pt x="7929" y="6977"/>
                  </a:cubicBezTo>
                  <a:cubicBezTo>
                    <a:pt x="7487" y="6977"/>
                    <a:pt x="7043" y="6811"/>
                    <a:pt x="6704" y="6477"/>
                  </a:cubicBezTo>
                  <a:cubicBezTo>
                    <a:pt x="6037" y="5799"/>
                    <a:pt x="6037" y="4703"/>
                    <a:pt x="6704" y="4036"/>
                  </a:cubicBezTo>
                  <a:cubicBezTo>
                    <a:pt x="7043" y="3697"/>
                    <a:pt x="7487" y="3527"/>
                    <a:pt x="7929" y="3527"/>
                  </a:cubicBezTo>
                  <a:close/>
                  <a:moveTo>
                    <a:pt x="12657" y="0"/>
                  </a:moveTo>
                  <a:cubicBezTo>
                    <a:pt x="10978" y="36"/>
                    <a:pt x="6847" y="345"/>
                    <a:pt x="4656" y="2536"/>
                  </a:cubicBezTo>
                  <a:cubicBezTo>
                    <a:pt x="3668" y="3536"/>
                    <a:pt x="3347" y="4048"/>
                    <a:pt x="2632" y="5179"/>
                  </a:cubicBezTo>
                  <a:cubicBezTo>
                    <a:pt x="2120" y="6001"/>
                    <a:pt x="1418" y="7120"/>
                    <a:pt x="144" y="8966"/>
                  </a:cubicBezTo>
                  <a:cubicBezTo>
                    <a:pt x="1" y="9168"/>
                    <a:pt x="25" y="9442"/>
                    <a:pt x="203" y="9620"/>
                  </a:cubicBezTo>
                  <a:lnTo>
                    <a:pt x="3561" y="12978"/>
                  </a:lnTo>
                  <a:cubicBezTo>
                    <a:pt x="3656" y="13073"/>
                    <a:pt x="3787" y="13133"/>
                    <a:pt x="3930" y="13133"/>
                  </a:cubicBezTo>
                  <a:cubicBezTo>
                    <a:pt x="4025" y="13133"/>
                    <a:pt x="4132" y="13097"/>
                    <a:pt x="4216" y="13038"/>
                  </a:cubicBezTo>
                  <a:cubicBezTo>
                    <a:pt x="6061" y="11752"/>
                    <a:pt x="7180" y="11061"/>
                    <a:pt x="7990" y="10549"/>
                  </a:cubicBezTo>
                  <a:cubicBezTo>
                    <a:pt x="9133" y="9835"/>
                    <a:pt x="9645" y="9513"/>
                    <a:pt x="10645" y="8525"/>
                  </a:cubicBezTo>
                  <a:cubicBezTo>
                    <a:pt x="12836" y="6322"/>
                    <a:pt x="13145" y="2203"/>
                    <a:pt x="13181" y="524"/>
                  </a:cubicBezTo>
                  <a:cubicBezTo>
                    <a:pt x="13181" y="393"/>
                    <a:pt x="13134" y="250"/>
                    <a:pt x="13026" y="155"/>
                  </a:cubicBezTo>
                  <a:cubicBezTo>
                    <a:pt x="12931" y="60"/>
                    <a:pt x="12800" y="0"/>
                    <a:pt x="126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 name="Google Shape;594;p40"/>
          <p:cNvSpPr/>
          <p:nvPr/>
        </p:nvSpPr>
        <p:spPr>
          <a:xfrm>
            <a:off x="1518292" y="1986386"/>
            <a:ext cx="403817" cy="460478"/>
          </a:xfrm>
          <a:custGeom>
            <a:rect b="b" l="l" r="r" t="t"/>
            <a:pathLst>
              <a:path extrusionOk="0" h="15181" w="13313">
                <a:moveTo>
                  <a:pt x="5923" y="3645"/>
                </a:moveTo>
                <a:cubicBezTo>
                  <a:pt x="6033" y="3645"/>
                  <a:pt x="6143" y="3694"/>
                  <a:pt x="6216" y="3787"/>
                </a:cubicBezTo>
                <a:cubicBezTo>
                  <a:pt x="6347" y="3941"/>
                  <a:pt x="6323" y="4191"/>
                  <a:pt x="6168" y="4322"/>
                </a:cubicBezTo>
                <a:lnTo>
                  <a:pt x="5049" y="5251"/>
                </a:lnTo>
                <a:lnTo>
                  <a:pt x="6168" y="6180"/>
                </a:lnTo>
                <a:cubicBezTo>
                  <a:pt x="6323" y="6311"/>
                  <a:pt x="6347" y="6549"/>
                  <a:pt x="6216" y="6716"/>
                </a:cubicBezTo>
                <a:cubicBezTo>
                  <a:pt x="6145" y="6811"/>
                  <a:pt x="6037" y="6846"/>
                  <a:pt x="5918" y="6846"/>
                </a:cubicBezTo>
                <a:cubicBezTo>
                  <a:pt x="5835" y="6846"/>
                  <a:pt x="5752" y="6823"/>
                  <a:pt x="5680" y="6763"/>
                </a:cubicBezTo>
                <a:lnTo>
                  <a:pt x="4204" y="5537"/>
                </a:lnTo>
                <a:cubicBezTo>
                  <a:pt x="4120" y="5465"/>
                  <a:pt x="4073" y="5358"/>
                  <a:pt x="4073" y="5251"/>
                </a:cubicBezTo>
                <a:cubicBezTo>
                  <a:pt x="4073" y="5132"/>
                  <a:pt x="4120" y="5025"/>
                  <a:pt x="4204" y="4953"/>
                </a:cubicBezTo>
                <a:lnTo>
                  <a:pt x="5680" y="3739"/>
                </a:lnTo>
                <a:cubicBezTo>
                  <a:pt x="5749" y="3676"/>
                  <a:pt x="5836" y="3645"/>
                  <a:pt x="5923" y="3645"/>
                </a:cubicBezTo>
                <a:close/>
                <a:moveTo>
                  <a:pt x="9052" y="3645"/>
                </a:moveTo>
                <a:cubicBezTo>
                  <a:pt x="9138" y="3645"/>
                  <a:pt x="9226" y="3676"/>
                  <a:pt x="9300" y="3739"/>
                </a:cubicBezTo>
                <a:lnTo>
                  <a:pt x="10764" y="4953"/>
                </a:lnTo>
                <a:cubicBezTo>
                  <a:pt x="10859" y="5025"/>
                  <a:pt x="10907" y="5132"/>
                  <a:pt x="10907" y="5251"/>
                </a:cubicBezTo>
                <a:cubicBezTo>
                  <a:pt x="10907" y="5358"/>
                  <a:pt x="10859" y="5465"/>
                  <a:pt x="10764" y="5537"/>
                </a:cubicBezTo>
                <a:lnTo>
                  <a:pt x="9300" y="6763"/>
                </a:lnTo>
                <a:cubicBezTo>
                  <a:pt x="9228" y="6823"/>
                  <a:pt x="9145" y="6846"/>
                  <a:pt x="9050" y="6846"/>
                </a:cubicBezTo>
                <a:cubicBezTo>
                  <a:pt x="8943" y="6846"/>
                  <a:pt x="8835" y="6811"/>
                  <a:pt x="8764" y="6716"/>
                </a:cubicBezTo>
                <a:cubicBezTo>
                  <a:pt x="8621" y="6549"/>
                  <a:pt x="8645" y="6311"/>
                  <a:pt x="8812" y="6180"/>
                </a:cubicBezTo>
                <a:lnTo>
                  <a:pt x="9931" y="5251"/>
                </a:lnTo>
                <a:lnTo>
                  <a:pt x="8812" y="4322"/>
                </a:lnTo>
                <a:cubicBezTo>
                  <a:pt x="8645" y="4191"/>
                  <a:pt x="8621" y="3941"/>
                  <a:pt x="8764" y="3787"/>
                </a:cubicBezTo>
                <a:cubicBezTo>
                  <a:pt x="8837" y="3694"/>
                  <a:pt x="8943" y="3645"/>
                  <a:pt x="9052" y="3645"/>
                </a:cubicBezTo>
                <a:close/>
                <a:moveTo>
                  <a:pt x="8186" y="2449"/>
                </a:moveTo>
                <a:cubicBezTo>
                  <a:pt x="8224" y="2449"/>
                  <a:pt x="8262" y="2454"/>
                  <a:pt x="8300" y="2465"/>
                </a:cubicBezTo>
                <a:cubicBezTo>
                  <a:pt x="8502" y="2513"/>
                  <a:pt x="8609" y="2727"/>
                  <a:pt x="8562" y="2929"/>
                </a:cubicBezTo>
                <a:lnTo>
                  <a:pt x="7157" y="7775"/>
                </a:lnTo>
                <a:cubicBezTo>
                  <a:pt x="7109" y="7942"/>
                  <a:pt x="6954" y="8049"/>
                  <a:pt x="6787" y="8049"/>
                </a:cubicBezTo>
                <a:cubicBezTo>
                  <a:pt x="6752" y="8049"/>
                  <a:pt x="6716" y="8049"/>
                  <a:pt x="6680" y="8037"/>
                </a:cubicBezTo>
                <a:cubicBezTo>
                  <a:pt x="6478" y="7978"/>
                  <a:pt x="6359" y="7763"/>
                  <a:pt x="6418" y="7561"/>
                </a:cubicBezTo>
                <a:lnTo>
                  <a:pt x="7823" y="2715"/>
                </a:lnTo>
                <a:cubicBezTo>
                  <a:pt x="7872" y="2550"/>
                  <a:pt x="8023" y="2449"/>
                  <a:pt x="8186" y="2449"/>
                </a:cubicBezTo>
                <a:close/>
                <a:moveTo>
                  <a:pt x="7442" y="0"/>
                </a:moveTo>
                <a:cubicBezTo>
                  <a:pt x="6121" y="0"/>
                  <a:pt x="4799" y="417"/>
                  <a:pt x="3716" y="1167"/>
                </a:cubicBezTo>
                <a:cubicBezTo>
                  <a:pt x="2561" y="1965"/>
                  <a:pt x="1751" y="3084"/>
                  <a:pt x="1370" y="4394"/>
                </a:cubicBezTo>
                <a:cubicBezTo>
                  <a:pt x="1227" y="4906"/>
                  <a:pt x="1144" y="5334"/>
                  <a:pt x="1084" y="5715"/>
                </a:cubicBezTo>
                <a:cubicBezTo>
                  <a:pt x="942" y="6501"/>
                  <a:pt x="834" y="7073"/>
                  <a:pt x="215" y="7989"/>
                </a:cubicBezTo>
                <a:cubicBezTo>
                  <a:pt x="49" y="8228"/>
                  <a:pt x="1" y="8466"/>
                  <a:pt x="60" y="8680"/>
                </a:cubicBezTo>
                <a:cubicBezTo>
                  <a:pt x="156" y="9025"/>
                  <a:pt x="477" y="9168"/>
                  <a:pt x="739" y="9287"/>
                </a:cubicBezTo>
                <a:cubicBezTo>
                  <a:pt x="834" y="9323"/>
                  <a:pt x="977" y="9394"/>
                  <a:pt x="1013" y="9430"/>
                </a:cubicBezTo>
                <a:cubicBezTo>
                  <a:pt x="1168" y="9633"/>
                  <a:pt x="1156" y="10180"/>
                  <a:pt x="1144" y="10656"/>
                </a:cubicBezTo>
                <a:cubicBezTo>
                  <a:pt x="1132" y="11347"/>
                  <a:pt x="1108" y="12061"/>
                  <a:pt x="1453" y="12585"/>
                </a:cubicBezTo>
                <a:cubicBezTo>
                  <a:pt x="1930" y="13300"/>
                  <a:pt x="2668" y="13312"/>
                  <a:pt x="3263" y="13312"/>
                </a:cubicBezTo>
                <a:cubicBezTo>
                  <a:pt x="3966" y="13323"/>
                  <a:pt x="4287" y="13323"/>
                  <a:pt x="4359" y="14097"/>
                </a:cubicBezTo>
                <a:cubicBezTo>
                  <a:pt x="4359" y="14121"/>
                  <a:pt x="4359" y="14205"/>
                  <a:pt x="4359" y="14276"/>
                </a:cubicBezTo>
                <a:cubicBezTo>
                  <a:pt x="4382" y="14788"/>
                  <a:pt x="4394" y="14859"/>
                  <a:pt x="4418" y="14931"/>
                </a:cubicBezTo>
                <a:cubicBezTo>
                  <a:pt x="4466" y="15086"/>
                  <a:pt x="4609" y="15181"/>
                  <a:pt x="4763" y="15181"/>
                </a:cubicBezTo>
                <a:lnTo>
                  <a:pt x="11312" y="15181"/>
                </a:lnTo>
                <a:cubicBezTo>
                  <a:pt x="11443" y="15181"/>
                  <a:pt x="11562" y="15121"/>
                  <a:pt x="11621" y="15014"/>
                </a:cubicBezTo>
                <a:cubicBezTo>
                  <a:pt x="11693" y="14907"/>
                  <a:pt x="11705" y="14764"/>
                  <a:pt x="11645" y="14657"/>
                </a:cubicBezTo>
                <a:cubicBezTo>
                  <a:pt x="10824" y="12942"/>
                  <a:pt x="11490" y="11192"/>
                  <a:pt x="12217" y="9335"/>
                </a:cubicBezTo>
                <a:cubicBezTo>
                  <a:pt x="12645" y="8204"/>
                  <a:pt x="13098" y="7037"/>
                  <a:pt x="13193" y="5846"/>
                </a:cubicBezTo>
                <a:cubicBezTo>
                  <a:pt x="13312" y="4489"/>
                  <a:pt x="12943" y="3287"/>
                  <a:pt x="12062" y="2191"/>
                </a:cubicBezTo>
                <a:cubicBezTo>
                  <a:pt x="10931" y="774"/>
                  <a:pt x="9288" y="0"/>
                  <a:pt x="7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 name="Google Shape;595;p40"/>
          <p:cNvGrpSpPr/>
          <p:nvPr/>
        </p:nvGrpSpPr>
        <p:grpSpPr>
          <a:xfrm>
            <a:off x="7190734" y="1989677"/>
            <a:ext cx="431782" cy="457187"/>
            <a:chOff x="-1611775" y="1332800"/>
            <a:chExt cx="469175" cy="492075"/>
          </a:xfrm>
        </p:grpSpPr>
        <p:sp>
          <p:nvSpPr>
            <p:cNvPr id="596" name="Google Shape;596;p40"/>
            <p:cNvSpPr/>
            <p:nvPr/>
          </p:nvSpPr>
          <p:spPr>
            <a:xfrm>
              <a:off x="-1581150" y="1758225"/>
              <a:ext cx="107025" cy="66650"/>
            </a:xfrm>
            <a:custGeom>
              <a:rect b="b" l="l" r="r" t="t"/>
              <a:pathLst>
                <a:path extrusionOk="0" h="2666" w="4281">
                  <a:moveTo>
                    <a:pt x="572" y="0"/>
                  </a:moveTo>
                  <a:cubicBezTo>
                    <a:pt x="516" y="0"/>
                    <a:pt x="459" y="9"/>
                    <a:pt x="404" y="29"/>
                  </a:cubicBezTo>
                  <a:cubicBezTo>
                    <a:pt x="140" y="122"/>
                    <a:pt x="0" y="417"/>
                    <a:pt x="93" y="680"/>
                  </a:cubicBezTo>
                  <a:cubicBezTo>
                    <a:pt x="357" y="1425"/>
                    <a:pt x="900" y="2030"/>
                    <a:pt x="1598" y="2371"/>
                  </a:cubicBezTo>
                  <a:cubicBezTo>
                    <a:pt x="2017" y="2573"/>
                    <a:pt x="2451" y="2666"/>
                    <a:pt x="2901" y="2666"/>
                  </a:cubicBezTo>
                  <a:cubicBezTo>
                    <a:pt x="3226" y="2666"/>
                    <a:pt x="3552" y="2619"/>
                    <a:pt x="3862" y="2511"/>
                  </a:cubicBezTo>
                  <a:cubicBezTo>
                    <a:pt x="4141" y="2417"/>
                    <a:pt x="4281" y="2123"/>
                    <a:pt x="4188" y="1859"/>
                  </a:cubicBezTo>
                  <a:cubicBezTo>
                    <a:pt x="4114" y="1651"/>
                    <a:pt x="3915" y="1520"/>
                    <a:pt x="3705" y="1520"/>
                  </a:cubicBezTo>
                  <a:cubicBezTo>
                    <a:pt x="3649" y="1520"/>
                    <a:pt x="3592" y="1529"/>
                    <a:pt x="3536" y="1549"/>
                  </a:cubicBezTo>
                  <a:cubicBezTo>
                    <a:pt x="3326" y="1621"/>
                    <a:pt x="3111" y="1657"/>
                    <a:pt x="2897" y="1657"/>
                  </a:cubicBezTo>
                  <a:cubicBezTo>
                    <a:pt x="2605" y="1657"/>
                    <a:pt x="2316" y="1590"/>
                    <a:pt x="2048" y="1456"/>
                  </a:cubicBezTo>
                  <a:cubicBezTo>
                    <a:pt x="1582" y="1239"/>
                    <a:pt x="1226" y="836"/>
                    <a:pt x="1055" y="339"/>
                  </a:cubicBezTo>
                  <a:cubicBezTo>
                    <a:pt x="981" y="131"/>
                    <a:pt x="782" y="0"/>
                    <a:pt x="5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0"/>
            <p:cNvSpPr/>
            <p:nvPr/>
          </p:nvSpPr>
          <p:spPr>
            <a:xfrm>
              <a:off x="-1303525" y="1480925"/>
              <a:ext cx="86875" cy="87275"/>
            </a:xfrm>
            <a:custGeom>
              <a:rect b="b" l="l" r="r" t="t"/>
              <a:pathLst>
                <a:path extrusionOk="0" h="3491" w="3475">
                  <a:moveTo>
                    <a:pt x="512" y="1"/>
                  </a:moveTo>
                  <a:cubicBezTo>
                    <a:pt x="233" y="1"/>
                    <a:pt x="0" y="233"/>
                    <a:pt x="0" y="512"/>
                  </a:cubicBezTo>
                  <a:cubicBezTo>
                    <a:pt x="0" y="792"/>
                    <a:pt x="233" y="1024"/>
                    <a:pt x="512" y="1024"/>
                  </a:cubicBezTo>
                  <a:cubicBezTo>
                    <a:pt x="1582" y="1024"/>
                    <a:pt x="2451" y="1908"/>
                    <a:pt x="2435" y="2978"/>
                  </a:cubicBezTo>
                  <a:cubicBezTo>
                    <a:pt x="2435" y="3258"/>
                    <a:pt x="2668" y="3490"/>
                    <a:pt x="2947" y="3490"/>
                  </a:cubicBezTo>
                  <a:cubicBezTo>
                    <a:pt x="3226" y="3490"/>
                    <a:pt x="3459" y="3273"/>
                    <a:pt x="3459" y="2994"/>
                  </a:cubicBezTo>
                  <a:cubicBezTo>
                    <a:pt x="3474" y="1350"/>
                    <a:pt x="2156" y="16"/>
                    <a:pt x="5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0"/>
            <p:cNvSpPr/>
            <p:nvPr/>
          </p:nvSpPr>
          <p:spPr>
            <a:xfrm>
              <a:off x="-1611775" y="1332800"/>
              <a:ext cx="291975" cy="424600"/>
            </a:xfrm>
            <a:custGeom>
              <a:rect b="b" l="l" r="r" t="t"/>
              <a:pathLst>
                <a:path extrusionOk="0" h="16984" w="11679">
                  <a:moveTo>
                    <a:pt x="5832" y="1288"/>
                  </a:moveTo>
                  <a:cubicBezTo>
                    <a:pt x="8654" y="1288"/>
                    <a:pt x="10391" y="2219"/>
                    <a:pt x="10391" y="2731"/>
                  </a:cubicBezTo>
                  <a:cubicBezTo>
                    <a:pt x="10391" y="3242"/>
                    <a:pt x="8654" y="4173"/>
                    <a:pt x="5832" y="4173"/>
                  </a:cubicBezTo>
                  <a:cubicBezTo>
                    <a:pt x="3009" y="4173"/>
                    <a:pt x="1287" y="3242"/>
                    <a:pt x="1287" y="2731"/>
                  </a:cubicBezTo>
                  <a:cubicBezTo>
                    <a:pt x="1287" y="2219"/>
                    <a:pt x="3009" y="1288"/>
                    <a:pt x="5832" y="1288"/>
                  </a:cubicBezTo>
                  <a:close/>
                  <a:moveTo>
                    <a:pt x="10097" y="5771"/>
                  </a:moveTo>
                  <a:cubicBezTo>
                    <a:pt x="10283" y="5926"/>
                    <a:pt x="10391" y="6081"/>
                    <a:pt x="10391" y="6205"/>
                  </a:cubicBezTo>
                  <a:cubicBezTo>
                    <a:pt x="10391" y="6701"/>
                    <a:pt x="8654" y="7632"/>
                    <a:pt x="5832" y="7632"/>
                  </a:cubicBezTo>
                  <a:cubicBezTo>
                    <a:pt x="3009" y="7632"/>
                    <a:pt x="1287" y="6701"/>
                    <a:pt x="1287" y="6205"/>
                  </a:cubicBezTo>
                  <a:cubicBezTo>
                    <a:pt x="1287" y="6081"/>
                    <a:pt x="1380" y="5926"/>
                    <a:pt x="1582" y="5771"/>
                  </a:cubicBezTo>
                  <a:cubicBezTo>
                    <a:pt x="2714" y="6313"/>
                    <a:pt x="4312" y="6593"/>
                    <a:pt x="5832" y="6593"/>
                  </a:cubicBezTo>
                  <a:cubicBezTo>
                    <a:pt x="7367" y="6593"/>
                    <a:pt x="8949" y="6313"/>
                    <a:pt x="10097" y="5771"/>
                  </a:cubicBezTo>
                  <a:close/>
                  <a:moveTo>
                    <a:pt x="5832" y="1"/>
                  </a:moveTo>
                  <a:cubicBezTo>
                    <a:pt x="3009" y="1"/>
                    <a:pt x="0" y="963"/>
                    <a:pt x="0" y="2731"/>
                  </a:cubicBezTo>
                  <a:lnTo>
                    <a:pt x="0" y="4127"/>
                  </a:lnTo>
                  <a:lnTo>
                    <a:pt x="0" y="4158"/>
                  </a:lnTo>
                  <a:cubicBezTo>
                    <a:pt x="62" y="4483"/>
                    <a:pt x="233" y="4778"/>
                    <a:pt x="496" y="5042"/>
                  </a:cubicBezTo>
                  <a:cubicBezTo>
                    <a:pt x="171" y="5383"/>
                    <a:pt x="0" y="5755"/>
                    <a:pt x="0" y="6189"/>
                  </a:cubicBezTo>
                  <a:lnTo>
                    <a:pt x="0" y="7601"/>
                  </a:lnTo>
                  <a:lnTo>
                    <a:pt x="0" y="7632"/>
                  </a:lnTo>
                  <a:cubicBezTo>
                    <a:pt x="62" y="7957"/>
                    <a:pt x="233" y="8252"/>
                    <a:pt x="496" y="8500"/>
                  </a:cubicBezTo>
                  <a:cubicBezTo>
                    <a:pt x="171" y="8841"/>
                    <a:pt x="0" y="9229"/>
                    <a:pt x="0" y="9663"/>
                  </a:cubicBezTo>
                  <a:lnTo>
                    <a:pt x="0" y="11059"/>
                  </a:lnTo>
                  <a:lnTo>
                    <a:pt x="0" y="11090"/>
                  </a:lnTo>
                  <a:cubicBezTo>
                    <a:pt x="62" y="11416"/>
                    <a:pt x="233" y="11711"/>
                    <a:pt x="496" y="11974"/>
                  </a:cubicBezTo>
                  <a:cubicBezTo>
                    <a:pt x="171" y="12300"/>
                    <a:pt x="0" y="12688"/>
                    <a:pt x="0" y="13122"/>
                  </a:cubicBezTo>
                  <a:lnTo>
                    <a:pt x="0" y="14533"/>
                  </a:lnTo>
                  <a:lnTo>
                    <a:pt x="0" y="14564"/>
                  </a:lnTo>
                  <a:cubicBezTo>
                    <a:pt x="310" y="16100"/>
                    <a:pt x="3009" y="16937"/>
                    <a:pt x="5583" y="16984"/>
                  </a:cubicBezTo>
                  <a:cubicBezTo>
                    <a:pt x="5692" y="16875"/>
                    <a:pt x="5832" y="16782"/>
                    <a:pt x="5971" y="16705"/>
                  </a:cubicBezTo>
                  <a:lnTo>
                    <a:pt x="5971" y="14564"/>
                  </a:lnTo>
                  <a:lnTo>
                    <a:pt x="5832" y="14564"/>
                  </a:lnTo>
                  <a:cubicBezTo>
                    <a:pt x="3009" y="14564"/>
                    <a:pt x="1287" y="13634"/>
                    <a:pt x="1287" y="13122"/>
                  </a:cubicBezTo>
                  <a:cubicBezTo>
                    <a:pt x="1287" y="13014"/>
                    <a:pt x="1380" y="12858"/>
                    <a:pt x="1582" y="12703"/>
                  </a:cubicBezTo>
                  <a:cubicBezTo>
                    <a:pt x="2714" y="13246"/>
                    <a:pt x="4312" y="13525"/>
                    <a:pt x="5832" y="13525"/>
                  </a:cubicBezTo>
                  <a:lnTo>
                    <a:pt x="5971" y="13525"/>
                  </a:lnTo>
                  <a:lnTo>
                    <a:pt x="5971" y="11090"/>
                  </a:lnTo>
                  <a:cubicBezTo>
                    <a:pt x="5925" y="11090"/>
                    <a:pt x="5878" y="11106"/>
                    <a:pt x="5832" y="11106"/>
                  </a:cubicBezTo>
                  <a:cubicBezTo>
                    <a:pt x="3009" y="11106"/>
                    <a:pt x="1287" y="10175"/>
                    <a:pt x="1287" y="9663"/>
                  </a:cubicBezTo>
                  <a:cubicBezTo>
                    <a:pt x="1287" y="9539"/>
                    <a:pt x="1380" y="9400"/>
                    <a:pt x="1582" y="9245"/>
                  </a:cubicBezTo>
                  <a:cubicBezTo>
                    <a:pt x="2714" y="9772"/>
                    <a:pt x="4312" y="10051"/>
                    <a:pt x="5832" y="10051"/>
                  </a:cubicBezTo>
                  <a:lnTo>
                    <a:pt x="6142" y="10051"/>
                  </a:lnTo>
                  <a:cubicBezTo>
                    <a:pt x="6343" y="9741"/>
                    <a:pt x="6700" y="9524"/>
                    <a:pt x="7103" y="9524"/>
                  </a:cubicBezTo>
                  <a:lnTo>
                    <a:pt x="9368" y="9524"/>
                  </a:lnTo>
                  <a:cubicBezTo>
                    <a:pt x="9616" y="9446"/>
                    <a:pt x="9864" y="9353"/>
                    <a:pt x="10097" y="9245"/>
                  </a:cubicBezTo>
                  <a:cubicBezTo>
                    <a:pt x="10221" y="9338"/>
                    <a:pt x="10314" y="9446"/>
                    <a:pt x="10360" y="9524"/>
                  </a:cubicBezTo>
                  <a:lnTo>
                    <a:pt x="11679" y="9524"/>
                  </a:lnTo>
                  <a:cubicBezTo>
                    <a:pt x="11632" y="9152"/>
                    <a:pt x="11462" y="8810"/>
                    <a:pt x="11182" y="8516"/>
                  </a:cubicBezTo>
                  <a:cubicBezTo>
                    <a:pt x="11431" y="8252"/>
                    <a:pt x="11617" y="7957"/>
                    <a:pt x="11679" y="7632"/>
                  </a:cubicBezTo>
                  <a:lnTo>
                    <a:pt x="11679" y="6189"/>
                  </a:lnTo>
                  <a:cubicBezTo>
                    <a:pt x="11679" y="5771"/>
                    <a:pt x="11493" y="5383"/>
                    <a:pt x="11182" y="5042"/>
                  </a:cubicBezTo>
                  <a:cubicBezTo>
                    <a:pt x="11431" y="4778"/>
                    <a:pt x="11617" y="4483"/>
                    <a:pt x="11679" y="4158"/>
                  </a:cubicBezTo>
                  <a:lnTo>
                    <a:pt x="11679" y="2731"/>
                  </a:lnTo>
                  <a:cubicBezTo>
                    <a:pt x="11679" y="963"/>
                    <a:pt x="8670" y="1"/>
                    <a:pt x="58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0"/>
            <p:cNvSpPr/>
            <p:nvPr/>
          </p:nvSpPr>
          <p:spPr>
            <a:xfrm>
              <a:off x="-1466375" y="1586775"/>
              <a:ext cx="323775" cy="214850"/>
            </a:xfrm>
            <a:custGeom>
              <a:rect b="b" l="l" r="r" t="t"/>
              <a:pathLst>
                <a:path extrusionOk="0" h="8594" w="12951">
                  <a:moveTo>
                    <a:pt x="10965" y="1086"/>
                  </a:moveTo>
                  <a:lnTo>
                    <a:pt x="10965" y="7104"/>
                  </a:lnTo>
                  <a:lnTo>
                    <a:pt x="1970" y="7104"/>
                  </a:lnTo>
                  <a:lnTo>
                    <a:pt x="1970" y="1086"/>
                  </a:lnTo>
                  <a:close/>
                  <a:moveTo>
                    <a:pt x="1287" y="1"/>
                  </a:moveTo>
                  <a:cubicBezTo>
                    <a:pt x="1008" y="1"/>
                    <a:pt x="791" y="233"/>
                    <a:pt x="791" y="497"/>
                  </a:cubicBezTo>
                  <a:lnTo>
                    <a:pt x="791" y="7011"/>
                  </a:lnTo>
                  <a:lnTo>
                    <a:pt x="589" y="7058"/>
                  </a:lnTo>
                  <a:cubicBezTo>
                    <a:pt x="248" y="7151"/>
                    <a:pt x="0" y="7461"/>
                    <a:pt x="0" y="7818"/>
                  </a:cubicBezTo>
                  <a:cubicBezTo>
                    <a:pt x="0" y="8252"/>
                    <a:pt x="341" y="8593"/>
                    <a:pt x="776" y="8593"/>
                  </a:cubicBezTo>
                  <a:lnTo>
                    <a:pt x="12175" y="8593"/>
                  </a:lnTo>
                  <a:cubicBezTo>
                    <a:pt x="12609" y="8593"/>
                    <a:pt x="12951" y="8252"/>
                    <a:pt x="12951" y="7818"/>
                  </a:cubicBezTo>
                  <a:cubicBezTo>
                    <a:pt x="12951" y="7461"/>
                    <a:pt x="12702" y="7151"/>
                    <a:pt x="12346" y="7058"/>
                  </a:cubicBezTo>
                  <a:lnTo>
                    <a:pt x="12160" y="7011"/>
                  </a:lnTo>
                  <a:lnTo>
                    <a:pt x="12160" y="497"/>
                  </a:lnTo>
                  <a:cubicBezTo>
                    <a:pt x="12160" y="233"/>
                    <a:pt x="11942" y="1"/>
                    <a:pt x="116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03" name="Shape 603"/>
        <p:cNvGrpSpPr/>
        <p:nvPr/>
      </p:nvGrpSpPr>
      <p:grpSpPr>
        <a:xfrm>
          <a:off x="0" y="0"/>
          <a:ext cx="0" cy="0"/>
          <a:chOff x="0" y="0"/>
          <a:chExt cx="0" cy="0"/>
        </a:xfrm>
      </p:grpSpPr>
      <p:sp>
        <p:nvSpPr>
          <p:cNvPr id="604" name="Google Shape;604;p41"/>
          <p:cNvSpPr txBox="1"/>
          <p:nvPr>
            <p:ph idx="4294967295" type="subTitle"/>
          </p:nvPr>
        </p:nvSpPr>
        <p:spPr>
          <a:xfrm flipH="1">
            <a:off x="1876950" y="4293625"/>
            <a:ext cx="5390100" cy="349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t>Average Software Developer Salaries in the World</a:t>
            </a:r>
            <a:endParaRPr sz="1400"/>
          </a:p>
        </p:txBody>
      </p:sp>
      <p:pic>
        <p:nvPicPr>
          <p:cNvPr id="605" name="Google Shape;605;p41" title="Chart">
            <a:hlinkClick r:id="rId3"/>
          </p:cNvPr>
          <p:cNvPicPr preferRelativeResize="0"/>
          <p:nvPr/>
        </p:nvPicPr>
        <p:blipFill rotWithShape="1">
          <a:blip r:embed="rId4">
            <a:alphaModFix/>
          </a:blip>
          <a:srcRect b="8315" l="22069" r="0" t="0"/>
          <a:stretch/>
        </p:blipFill>
        <p:spPr>
          <a:xfrm>
            <a:off x="3445225" y="1356925"/>
            <a:ext cx="3356525" cy="2236676"/>
          </a:xfrm>
          <a:prstGeom prst="rect">
            <a:avLst/>
          </a:prstGeom>
          <a:noFill/>
          <a:ln>
            <a:noFill/>
          </a:ln>
        </p:spPr>
      </p:pic>
      <p:sp>
        <p:nvSpPr>
          <p:cNvPr id="606" name="Google Shape;606;p41"/>
          <p:cNvSpPr txBox="1"/>
          <p:nvPr>
            <p:ph type="title"/>
          </p:nvPr>
        </p:nvSpPr>
        <p:spPr>
          <a:xfrm>
            <a:off x="127800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DID YOU KNOW THIS?</a:t>
            </a:r>
            <a:endParaRPr/>
          </a:p>
        </p:txBody>
      </p:sp>
      <p:sp>
        <p:nvSpPr>
          <p:cNvPr id="607" name="Google Shape;607;p41"/>
          <p:cNvSpPr txBox="1"/>
          <p:nvPr>
            <p:ph idx="4294967295" type="subTitle"/>
          </p:nvPr>
        </p:nvSpPr>
        <p:spPr>
          <a:xfrm flipH="1">
            <a:off x="2161202" y="1571125"/>
            <a:ext cx="1246500" cy="2076600"/>
          </a:xfrm>
          <a:prstGeom prst="rect">
            <a:avLst/>
          </a:prstGeom>
        </p:spPr>
        <p:txBody>
          <a:bodyPr anchorCtr="0" anchor="t" bIns="91425" lIns="91425" spcFirstLastPara="1" rIns="91425" wrap="square" tIns="91425">
            <a:noAutofit/>
          </a:bodyPr>
          <a:lstStyle/>
          <a:p>
            <a:pPr indent="0" lvl="0" marL="0" rtl="0" algn="r">
              <a:lnSpc>
                <a:spcPct val="43000"/>
              </a:lnSpc>
              <a:spcBef>
                <a:spcPts val="0"/>
              </a:spcBef>
              <a:spcAft>
                <a:spcPts val="0"/>
              </a:spcAft>
              <a:buNone/>
            </a:pPr>
            <a:r>
              <a:rPr b="1" lang="en" sz="1200"/>
              <a:t>USA</a:t>
            </a:r>
            <a:endParaRPr b="1" sz="1200"/>
          </a:p>
          <a:p>
            <a:pPr indent="0" lvl="0" marL="0" rtl="0" algn="r">
              <a:lnSpc>
                <a:spcPct val="43000"/>
              </a:lnSpc>
              <a:spcBef>
                <a:spcPts val="1600"/>
              </a:spcBef>
              <a:spcAft>
                <a:spcPts val="0"/>
              </a:spcAft>
              <a:buNone/>
            </a:pPr>
            <a:r>
              <a:rPr b="1" lang="en" sz="1200"/>
              <a:t>SWITZERLAND</a:t>
            </a:r>
            <a:endParaRPr b="1" sz="1200"/>
          </a:p>
          <a:p>
            <a:pPr indent="0" lvl="0" marL="0" rtl="0" algn="r">
              <a:lnSpc>
                <a:spcPct val="43000"/>
              </a:lnSpc>
              <a:spcBef>
                <a:spcPts val="1600"/>
              </a:spcBef>
              <a:spcAft>
                <a:spcPts val="0"/>
              </a:spcAft>
              <a:buNone/>
            </a:pPr>
            <a:r>
              <a:rPr b="1" lang="en" sz="1200"/>
              <a:t>NORWAY</a:t>
            </a:r>
            <a:endParaRPr b="1" sz="1200"/>
          </a:p>
          <a:p>
            <a:pPr indent="0" lvl="0" marL="0" rtl="0" algn="r">
              <a:lnSpc>
                <a:spcPct val="43000"/>
              </a:lnSpc>
              <a:spcBef>
                <a:spcPts val="1600"/>
              </a:spcBef>
              <a:spcAft>
                <a:spcPts val="0"/>
              </a:spcAft>
              <a:buNone/>
            </a:pPr>
            <a:r>
              <a:rPr b="1" lang="en" sz="1200"/>
              <a:t>ISRAEL</a:t>
            </a:r>
            <a:endParaRPr b="1" sz="1200"/>
          </a:p>
          <a:p>
            <a:pPr indent="0" lvl="0" marL="0" rtl="0" algn="r">
              <a:lnSpc>
                <a:spcPct val="43000"/>
              </a:lnSpc>
              <a:spcBef>
                <a:spcPts val="1600"/>
              </a:spcBef>
              <a:spcAft>
                <a:spcPts val="0"/>
              </a:spcAft>
              <a:buNone/>
            </a:pPr>
            <a:r>
              <a:rPr b="1" lang="en" sz="1200"/>
              <a:t>SWEDEN</a:t>
            </a:r>
            <a:endParaRPr b="1" sz="1200"/>
          </a:p>
          <a:p>
            <a:pPr indent="0" lvl="0" marL="0" rtl="0" algn="r">
              <a:lnSpc>
                <a:spcPct val="43000"/>
              </a:lnSpc>
              <a:spcBef>
                <a:spcPts val="1600"/>
              </a:spcBef>
              <a:spcAft>
                <a:spcPts val="0"/>
              </a:spcAft>
              <a:buNone/>
            </a:pPr>
            <a:r>
              <a:rPr b="1" lang="en" sz="1200"/>
              <a:t>CANADA</a:t>
            </a:r>
            <a:endParaRPr b="1" sz="1200"/>
          </a:p>
          <a:p>
            <a:pPr indent="0" lvl="0" marL="0" rtl="0" algn="r">
              <a:lnSpc>
                <a:spcPct val="43000"/>
              </a:lnSpc>
              <a:spcBef>
                <a:spcPts val="1600"/>
              </a:spcBef>
              <a:spcAft>
                <a:spcPts val="1600"/>
              </a:spcAft>
              <a:buNone/>
            </a:pPr>
            <a:r>
              <a:rPr b="1" lang="en" sz="1200"/>
              <a:t>NEW ZEALAND</a:t>
            </a:r>
            <a:endParaRPr b="1" sz="1200"/>
          </a:p>
        </p:txBody>
      </p:sp>
      <p:sp>
        <p:nvSpPr>
          <p:cNvPr id="608" name="Google Shape;608;p41"/>
          <p:cNvSpPr txBox="1"/>
          <p:nvPr>
            <p:ph idx="4294967295" type="subTitle"/>
          </p:nvPr>
        </p:nvSpPr>
        <p:spPr>
          <a:xfrm flipH="1">
            <a:off x="3337050" y="3561450"/>
            <a:ext cx="3540900" cy="349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800"/>
              <a:t>0	         25		      50		   75	            100</a:t>
            </a:r>
            <a:endParaRPr sz="800"/>
          </a:p>
        </p:txBody>
      </p:sp>
      <p:grpSp>
        <p:nvGrpSpPr>
          <p:cNvPr id="609" name="Google Shape;609;p41"/>
          <p:cNvGrpSpPr/>
          <p:nvPr/>
        </p:nvGrpSpPr>
        <p:grpSpPr>
          <a:xfrm>
            <a:off x="6739789" y="2872050"/>
            <a:ext cx="2404115" cy="2123775"/>
            <a:chOff x="6739789" y="1500450"/>
            <a:chExt cx="2404115" cy="2123775"/>
          </a:xfrm>
        </p:grpSpPr>
        <p:sp>
          <p:nvSpPr>
            <p:cNvPr id="610" name="Google Shape;610;p41"/>
            <p:cNvSpPr/>
            <p:nvPr/>
          </p:nvSpPr>
          <p:spPr>
            <a:xfrm>
              <a:off x="7377200" y="2089950"/>
              <a:ext cx="1766704" cy="356851"/>
            </a:xfrm>
            <a:custGeom>
              <a:rect b="b" l="l" r="r" t="t"/>
              <a:pathLst>
                <a:path extrusionOk="0" h="2775" w="15325">
                  <a:moveTo>
                    <a:pt x="1" y="0"/>
                  </a:moveTo>
                  <a:lnTo>
                    <a:pt x="1" y="2774"/>
                  </a:lnTo>
                  <a:lnTo>
                    <a:pt x="15324" y="2774"/>
                  </a:lnTo>
                  <a:lnTo>
                    <a:pt x="15324" y="0"/>
                  </a:lnTo>
                  <a:close/>
                </a:path>
              </a:pathLst>
            </a:custGeom>
            <a:solidFill>
              <a:srgbClr val="FFFFFF">
                <a:alpha val="125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1"/>
            <p:cNvSpPr/>
            <p:nvPr/>
          </p:nvSpPr>
          <p:spPr>
            <a:xfrm>
              <a:off x="6810278" y="1500450"/>
              <a:ext cx="1104154" cy="356872"/>
            </a:xfrm>
            <a:custGeom>
              <a:rect b="b" l="l" r="r" t="t"/>
              <a:pathLst>
                <a:path extrusionOk="0" h="2775" w="18027">
                  <a:moveTo>
                    <a:pt x="0" y="0"/>
                  </a:moveTo>
                  <a:lnTo>
                    <a:pt x="0" y="2774"/>
                  </a:lnTo>
                  <a:lnTo>
                    <a:pt x="18026" y="2774"/>
                  </a:lnTo>
                  <a:lnTo>
                    <a:pt x="1802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1"/>
            <p:cNvSpPr/>
            <p:nvPr/>
          </p:nvSpPr>
          <p:spPr>
            <a:xfrm>
              <a:off x="6896029" y="2679300"/>
              <a:ext cx="2247805" cy="355450"/>
            </a:xfrm>
            <a:custGeom>
              <a:rect b="b" l="l" r="r" t="t"/>
              <a:pathLst>
                <a:path extrusionOk="0" h="2764" w="12872">
                  <a:moveTo>
                    <a:pt x="1" y="1"/>
                  </a:moveTo>
                  <a:lnTo>
                    <a:pt x="1" y="2763"/>
                  </a:lnTo>
                  <a:lnTo>
                    <a:pt x="12871" y="2763"/>
                  </a:lnTo>
                  <a:lnTo>
                    <a:pt x="12871"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1"/>
            <p:cNvSpPr/>
            <p:nvPr/>
          </p:nvSpPr>
          <p:spPr>
            <a:xfrm>
              <a:off x="8105579" y="1500450"/>
              <a:ext cx="1038298" cy="356872"/>
            </a:xfrm>
            <a:custGeom>
              <a:rect b="b" l="l" r="r" t="t"/>
              <a:pathLst>
                <a:path extrusionOk="0" h="2775" w="2882">
                  <a:moveTo>
                    <a:pt x="1" y="0"/>
                  </a:moveTo>
                  <a:lnTo>
                    <a:pt x="1" y="2774"/>
                  </a:lnTo>
                  <a:lnTo>
                    <a:pt x="2882" y="2774"/>
                  </a:lnTo>
                  <a:lnTo>
                    <a:pt x="2882" y="0"/>
                  </a:lnTo>
                  <a:close/>
                </a:path>
              </a:pathLst>
            </a:custGeom>
            <a:solidFill>
              <a:srgbClr val="FFFFFF">
                <a:alpha val="5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1"/>
            <p:cNvSpPr/>
            <p:nvPr/>
          </p:nvSpPr>
          <p:spPr>
            <a:xfrm>
              <a:off x="6739789" y="3268775"/>
              <a:ext cx="1104128" cy="355450"/>
            </a:xfrm>
            <a:custGeom>
              <a:rect b="b" l="l" r="r" t="t"/>
              <a:pathLst>
                <a:path extrusionOk="0" h="2764" w="18396">
                  <a:moveTo>
                    <a:pt x="1" y="1"/>
                  </a:moveTo>
                  <a:lnTo>
                    <a:pt x="1" y="2763"/>
                  </a:lnTo>
                  <a:lnTo>
                    <a:pt x="18396" y="2763"/>
                  </a:lnTo>
                  <a:lnTo>
                    <a:pt x="18396" y="1"/>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41"/>
          <p:cNvGrpSpPr/>
          <p:nvPr/>
        </p:nvGrpSpPr>
        <p:grpSpPr>
          <a:xfrm>
            <a:off x="10" y="128850"/>
            <a:ext cx="2428766" cy="2123775"/>
            <a:chOff x="10" y="1500450"/>
            <a:chExt cx="2428766" cy="2123775"/>
          </a:xfrm>
        </p:grpSpPr>
        <p:sp>
          <p:nvSpPr>
            <p:cNvPr id="616" name="Google Shape;616;p41"/>
            <p:cNvSpPr/>
            <p:nvPr/>
          </p:nvSpPr>
          <p:spPr>
            <a:xfrm>
              <a:off x="357025" y="2089950"/>
              <a:ext cx="2071751" cy="356851"/>
            </a:xfrm>
            <a:custGeom>
              <a:rect b="b" l="l" r="r" t="t"/>
              <a:pathLst>
                <a:path extrusionOk="0" h="2775" w="4300">
                  <a:moveTo>
                    <a:pt x="1" y="0"/>
                  </a:moveTo>
                  <a:lnTo>
                    <a:pt x="1" y="2774"/>
                  </a:lnTo>
                  <a:lnTo>
                    <a:pt x="4299" y="2774"/>
                  </a:lnTo>
                  <a:lnTo>
                    <a:pt x="4299" y="0"/>
                  </a:lnTo>
                  <a:close/>
                </a:path>
              </a:pathLst>
            </a:custGeom>
            <a:solidFill>
              <a:srgbClr val="FFFFFF">
                <a:alpha val="1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1"/>
            <p:cNvSpPr/>
            <p:nvPr/>
          </p:nvSpPr>
          <p:spPr>
            <a:xfrm>
              <a:off x="18" y="3268775"/>
              <a:ext cx="1038298" cy="355450"/>
            </a:xfrm>
            <a:custGeom>
              <a:rect b="b" l="l" r="r" t="t"/>
              <a:pathLst>
                <a:path extrusionOk="0" h="2764" w="2882">
                  <a:moveTo>
                    <a:pt x="0" y="1"/>
                  </a:moveTo>
                  <a:lnTo>
                    <a:pt x="0" y="2763"/>
                  </a:lnTo>
                  <a:lnTo>
                    <a:pt x="2881" y="2763"/>
                  </a:lnTo>
                  <a:lnTo>
                    <a:pt x="2881" y="1"/>
                  </a:lnTo>
                  <a:close/>
                </a:path>
              </a:pathLst>
            </a:custGeom>
            <a:solidFill>
              <a:srgbClr val="FFFFFF">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1"/>
            <p:cNvSpPr/>
            <p:nvPr/>
          </p:nvSpPr>
          <p:spPr>
            <a:xfrm>
              <a:off x="10" y="1500456"/>
              <a:ext cx="1104138" cy="356858"/>
            </a:xfrm>
            <a:custGeom>
              <a:rect b="b" l="l" r="r" t="t"/>
              <a:pathLst>
                <a:path extrusionOk="0" h="2775" w="8586">
                  <a:moveTo>
                    <a:pt x="1" y="0"/>
                  </a:moveTo>
                  <a:lnTo>
                    <a:pt x="1" y="2774"/>
                  </a:lnTo>
                  <a:lnTo>
                    <a:pt x="8585" y="2774"/>
                  </a:lnTo>
                  <a:lnTo>
                    <a:pt x="8585"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1"/>
            <p:cNvSpPr/>
            <p:nvPr/>
          </p:nvSpPr>
          <p:spPr>
            <a:xfrm>
              <a:off x="1299972" y="1500450"/>
              <a:ext cx="490621" cy="356872"/>
            </a:xfrm>
            <a:custGeom>
              <a:rect b="b" l="l" r="r" t="t"/>
              <a:pathLst>
                <a:path extrusionOk="0" h="2775" w="18396">
                  <a:moveTo>
                    <a:pt x="0" y="0"/>
                  </a:moveTo>
                  <a:lnTo>
                    <a:pt x="0" y="2774"/>
                  </a:lnTo>
                  <a:lnTo>
                    <a:pt x="18396" y="2774"/>
                  </a:lnTo>
                  <a:lnTo>
                    <a:pt x="18396" y="0"/>
                  </a:lnTo>
                  <a:close/>
                </a:path>
              </a:pathLst>
            </a:custGeom>
            <a:solidFill>
              <a:srgbClr val="FFFFFF">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23" name="Shape 623"/>
        <p:cNvGrpSpPr/>
        <p:nvPr/>
      </p:nvGrpSpPr>
      <p:grpSpPr>
        <a:xfrm>
          <a:off x="0" y="0"/>
          <a:ext cx="0" cy="0"/>
          <a:chOff x="0" y="0"/>
          <a:chExt cx="0" cy="0"/>
        </a:xfrm>
      </p:grpSpPr>
      <p:sp>
        <p:nvSpPr>
          <p:cNvPr id="624" name="Google Shape;624;p42"/>
          <p:cNvSpPr txBox="1"/>
          <p:nvPr>
            <p:ph type="title"/>
          </p:nvPr>
        </p:nvSpPr>
        <p:spPr>
          <a:xfrm>
            <a:off x="3423750" y="934700"/>
            <a:ext cx="2296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$96,290</a:t>
            </a:r>
            <a:endParaRPr/>
          </a:p>
        </p:txBody>
      </p:sp>
      <p:sp>
        <p:nvSpPr>
          <p:cNvPr id="625" name="Google Shape;625;p42"/>
          <p:cNvSpPr txBox="1"/>
          <p:nvPr>
            <p:ph idx="1" type="subTitle"/>
          </p:nvPr>
        </p:nvSpPr>
        <p:spPr>
          <a:xfrm>
            <a:off x="3423600" y="1473000"/>
            <a:ext cx="2296500" cy="4572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programming salary range</a:t>
            </a:r>
            <a:endParaRPr/>
          </a:p>
        </p:txBody>
      </p:sp>
      <p:sp>
        <p:nvSpPr>
          <p:cNvPr id="626" name="Google Shape;626;p42"/>
          <p:cNvSpPr txBox="1"/>
          <p:nvPr>
            <p:ph idx="2" type="subTitle"/>
          </p:nvPr>
        </p:nvSpPr>
        <p:spPr>
          <a:xfrm>
            <a:off x="3423600" y="2688513"/>
            <a:ext cx="2296500" cy="4572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ASP.NET usage is decreasing</a:t>
            </a:r>
            <a:endParaRPr/>
          </a:p>
        </p:txBody>
      </p:sp>
      <p:sp>
        <p:nvSpPr>
          <p:cNvPr id="627" name="Google Shape;627;p42"/>
          <p:cNvSpPr txBox="1"/>
          <p:nvPr>
            <p:ph idx="3" type="title"/>
          </p:nvPr>
        </p:nvSpPr>
        <p:spPr>
          <a:xfrm>
            <a:off x="3423750" y="2150202"/>
            <a:ext cx="2296500" cy="4572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en"/>
              <a:t>-4.3</a:t>
            </a:r>
            <a:r>
              <a:rPr lang="en"/>
              <a:t>0 %</a:t>
            </a:r>
            <a:endParaRPr/>
          </a:p>
        </p:txBody>
      </p:sp>
      <p:sp>
        <p:nvSpPr>
          <p:cNvPr id="628" name="Google Shape;628;p42"/>
          <p:cNvSpPr txBox="1"/>
          <p:nvPr>
            <p:ph idx="4" type="subTitle"/>
          </p:nvPr>
        </p:nvSpPr>
        <p:spPr>
          <a:xfrm>
            <a:off x="3423750" y="3904025"/>
            <a:ext cx="2296500" cy="4572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active PHP developers</a:t>
            </a:r>
            <a:endParaRPr/>
          </a:p>
        </p:txBody>
      </p:sp>
      <p:sp>
        <p:nvSpPr>
          <p:cNvPr id="629" name="Google Shape;629;p42"/>
          <p:cNvSpPr txBox="1"/>
          <p:nvPr>
            <p:ph idx="5" type="title"/>
          </p:nvPr>
        </p:nvSpPr>
        <p:spPr>
          <a:xfrm>
            <a:off x="3423750" y="3365703"/>
            <a:ext cx="22965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5,500,000</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633" name="Shape 633"/>
        <p:cNvGrpSpPr/>
        <p:nvPr/>
      </p:nvGrpSpPr>
      <p:grpSpPr>
        <a:xfrm>
          <a:off x="0" y="0"/>
          <a:ext cx="0" cy="0"/>
          <a:chOff x="0" y="0"/>
          <a:chExt cx="0" cy="0"/>
        </a:xfrm>
      </p:grpSpPr>
      <p:sp>
        <p:nvSpPr>
          <p:cNvPr id="634" name="Google Shape;634;p43"/>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p>
            <a:pPr indent="0" lvl="0" marL="0" rtl="0" algn="r">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38" name="Shape 638"/>
        <p:cNvGrpSpPr/>
        <p:nvPr/>
      </p:nvGrpSpPr>
      <p:grpSpPr>
        <a:xfrm>
          <a:off x="0" y="0"/>
          <a:ext cx="0" cy="0"/>
          <a:chOff x="0" y="0"/>
          <a:chExt cx="0" cy="0"/>
        </a:xfrm>
      </p:grpSpPr>
      <p:sp>
        <p:nvSpPr>
          <p:cNvPr id="639" name="Google Shape;639;p44"/>
          <p:cNvSpPr txBox="1"/>
          <p:nvPr>
            <p:ph idx="6" type="title"/>
          </p:nvPr>
        </p:nvSpPr>
        <p:spPr>
          <a:xfrm>
            <a:off x="1278000" y="3420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FEATURES OF THE TOPIC</a:t>
            </a:r>
            <a:endParaRPr/>
          </a:p>
        </p:txBody>
      </p:sp>
      <p:sp>
        <p:nvSpPr>
          <p:cNvPr id="640" name="Google Shape;640;p44"/>
          <p:cNvSpPr txBox="1"/>
          <p:nvPr>
            <p:ph idx="1" type="subTitle"/>
          </p:nvPr>
        </p:nvSpPr>
        <p:spPr>
          <a:xfrm flipH="1">
            <a:off x="6040625" y="1928650"/>
            <a:ext cx="2066400" cy="4305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Saturn is a gas giant and has several rings</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641" name="Google Shape;641;p44"/>
          <p:cNvSpPr txBox="1"/>
          <p:nvPr>
            <p:ph idx="2" type="ctrTitle"/>
          </p:nvPr>
        </p:nvSpPr>
        <p:spPr>
          <a:xfrm flipH="1">
            <a:off x="1037600" y="1428754"/>
            <a:ext cx="2066400" cy="4305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Mercury</a:t>
            </a:r>
            <a:endParaRPr/>
          </a:p>
        </p:txBody>
      </p:sp>
      <p:sp>
        <p:nvSpPr>
          <p:cNvPr id="642" name="Google Shape;642;p44"/>
          <p:cNvSpPr txBox="1"/>
          <p:nvPr>
            <p:ph idx="3" type="subTitle"/>
          </p:nvPr>
        </p:nvSpPr>
        <p:spPr>
          <a:xfrm flipH="1">
            <a:off x="1037000" y="1928650"/>
            <a:ext cx="2067000" cy="4305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Mercury is the closest planet to the Sun</a:t>
            </a:r>
            <a:endParaRPr/>
          </a:p>
          <a:p>
            <a:pPr indent="0" lvl="0" marL="0" rtl="0" algn="ctr">
              <a:spcBef>
                <a:spcPts val="0"/>
              </a:spcBef>
              <a:spcAft>
                <a:spcPts val="0"/>
              </a:spcAft>
              <a:buNone/>
            </a:pPr>
            <a:r>
              <a:t/>
            </a:r>
            <a:endParaRPr/>
          </a:p>
        </p:txBody>
      </p:sp>
      <p:sp>
        <p:nvSpPr>
          <p:cNvPr id="643" name="Google Shape;643;p44"/>
          <p:cNvSpPr txBox="1"/>
          <p:nvPr>
            <p:ph idx="5" type="subTitle"/>
          </p:nvPr>
        </p:nvSpPr>
        <p:spPr>
          <a:xfrm flipH="1">
            <a:off x="3539465" y="1928650"/>
            <a:ext cx="2067000" cy="4305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Venus is the second planet from the Sun</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644" name="Google Shape;644;p44"/>
          <p:cNvGrpSpPr/>
          <p:nvPr/>
        </p:nvGrpSpPr>
        <p:grpSpPr>
          <a:xfrm>
            <a:off x="3851848" y="2570562"/>
            <a:ext cx="1440305" cy="2572929"/>
            <a:chOff x="3851848" y="2570562"/>
            <a:chExt cx="1440305" cy="2572929"/>
          </a:xfrm>
        </p:grpSpPr>
        <p:sp>
          <p:nvSpPr>
            <p:cNvPr id="645" name="Google Shape;645;p44"/>
            <p:cNvSpPr/>
            <p:nvPr/>
          </p:nvSpPr>
          <p:spPr>
            <a:xfrm>
              <a:off x="3851848" y="4010317"/>
              <a:ext cx="1440305" cy="719800"/>
            </a:xfrm>
            <a:custGeom>
              <a:rect b="b" l="l" r="r" t="t"/>
              <a:pathLst>
                <a:path extrusionOk="0" h="22492" w="45006">
                  <a:moveTo>
                    <a:pt x="11287" y="22492"/>
                  </a:moveTo>
                  <a:lnTo>
                    <a:pt x="0" y="1"/>
                  </a:lnTo>
                  <a:lnTo>
                    <a:pt x="45006" y="1"/>
                  </a:lnTo>
                  <a:lnTo>
                    <a:pt x="33778" y="22492"/>
                  </a:lnTo>
                  <a:close/>
                </a:path>
              </a:pathLst>
            </a:custGeom>
            <a:solidFill>
              <a:srgbClr val="FFFFFF">
                <a:alpha val="376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4"/>
            <p:cNvSpPr/>
            <p:nvPr/>
          </p:nvSpPr>
          <p:spPr>
            <a:xfrm>
              <a:off x="4213029" y="4730018"/>
              <a:ext cx="719800" cy="413472"/>
            </a:xfrm>
            <a:custGeom>
              <a:rect b="b" l="l" r="r" t="t"/>
              <a:pathLst>
                <a:path extrusionOk="0" h="12920" w="22492">
                  <a:moveTo>
                    <a:pt x="0" y="1"/>
                  </a:moveTo>
                  <a:lnTo>
                    <a:pt x="22491" y="1"/>
                  </a:lnTo>
                  <a:lnTo>
                    <a:pt x="22491" y="12919"/>
                  </a:lnTo>
                  <a:lnTo>
                    <a:pt x="0" y="1291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4"/>
            <p:cNvSpPr/>
            <p:nvPr/>
          </p:nvSpPr>
          <p:spPr>
            <a:xfrm>
              <a:off x="3851848" y="2570562"/>
              <a:ext cx="1440305" cy="1439920"/>
            </a:xfrm>
            <a:custGeom>
              <a:rect b="b" l="l" r="r" t="t"/>
              <a:pathLst>
                <a:path extrusionOk="0" h="44994" w="45006">
                  <a:moveTo>
                    <a:pt x="0" y="0"/>
                  </a:moveTo>
                  <a:lnTo>
                    <a:pt x="45006" y="0"/>
                  </a:lnTo>
                  <a:lnTo>
                    <a:pt x="45006" y="44994"/>
                  </a:lnTo>
                  <a:lnTo>
                    <a:pt x="0" y="44994"/>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44"/>
          <p:cNvGrpSpPr/>
          <p:nvPr/>
        </p:nvGrpSpPr>
        <p:grpSpPr>
          <a:xfrm>
            <a:off x="1349436" y="2570562"/>
            <a:ext cx="1798893" cy="2572929"/>
            <a:chOff x="1349436" y="2570562"/>
            <a:chExt cx="1798893" cy="2572929"/>
          </a:xfrm>
        </p:grpSpPr>
        <p:sp>
          <p:nvSpPr>
            <p:cNvPr id="649" name="Google Shape;649;p44"/>
            <p:cNvSpPr/>
            <p:nvPr/>
          </p:nvSpPr>
          <p:spPr>
            <a:xfrm>
              <a:off x="1349436" y="4010317"/>
              <a:ext cx="1798893" cy="719800"/>
            </a:xfrm>
            <a:custGeom>
              <a:rect b="b" l="l" r="r" t="t"/>
              <a:pathLst>
                <a:path extrusionOk="0" h="22492" w="56211">
                  <a:moveTo>
                    <a:pt x="33719" y="22492"/>
                  </a:moveTo>
                  <a:lnTo>
                    <a:pt x="1" y="1"/>
                  </a:lnTo>
                  <a:lnTo>
                    <a:pt x="44947" y="1"/>
                  </a:lnTo>
                  <a:lnTo>
                    <a:pt x="56210" y="2249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4"/>
            <p:cNvSpPr/>
            <p:nvPr/>
          </p:nvSpPr>
          <p:spPr>
            <a:xfrm>
              <a:off x="1349436" y="4010317"/>
              <a:ext cx="1798893" cy="719800"/>
            </a:xfrm>
            <a:custGeom>
              <a:rect b="b" l="l" r="r" t="t"/>
              <a:pathLst>
                <a:path extrusionOk="0" h="22492" w="56211">
                  <a:moveTo>
                    <a:pt x="33719" y="22492"/>
                  </a:moveTo>
                  <a:lnTo>
                    <a:pt x="1" y="1"/>
                  </a:lnTo>
                  <a:lnTo>
                    <a:pt x="44947" y="1"/>
                  </a:lnTo>
                  <a:lnTo>
                    <a:pt x="56210" y="22492"/>
                  </a:lnTo>
                  <a:close/>
                </a:path>
              </a:pathLst>
            </a:custGeom>
            <a:solidFill>
              <a:srgbClr val="1B1464">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4"/>
            <p:cNvSpPr/>
            <p:nvPr/>
          </p:nvSpPr>
          <p:spPr>
            <a:xfrm>
              <a:off x="2428436" y="4730018"/>
              <a:ext cx="719800" cy="413472"/>
            </a:xfrm>
            <a:custGeom>
              <a:rect b="b" l="l" r="r" t="t"/>
              <a:pathLst>
                <a:path extrusionOk="0" h="12920" w="22492">
                  <a:moveTo>
                    <a:pt x="0" y="1"/>
                  </a:moveTo>
                  <a:lnTo>
                    <a:pt x="0" y="12919"/>
                  </a:lnTo>
                  <a:lnTo>
                    <a:pt x="22491" y="12919"/>
                  </a:lnTo>
                  <a:lnTo>
                    <a:pt x="224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4"/>
            <p:cNvSpPr/>
            <p:nvPr/>
          </p:nvSpPr>
          <p:spPr>
            <a:xfrm>
              <a:off x="1349436" y="2570562"/>
              <a:ext cx="1439952" cy="1439920"/>
            </a:xfrm>
            <a:custGeom>
              <a:rect b="b" l="l" r="r" t="t"/>
              <a:pathLst>
                <a:path extrusionOk="0" h="44994" w="44995">
                  <a:moveTo>
                    <a:pt x="1" y="0"/>
                  </a:moveTo>
                  <a:lnTo>
                    <a:pt x="44995" y="0"/>
                  </a:lnTo>
                  <a:lnTo>
                    <a:pt x="44995" y="44994"/>
                  </a:lnTo>
                  <a:lnTo>
                    <a:pt x="1" y="44994"/>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44"/>
          <p:cNvGrpSpPr/>
          <p:nvPr/>
        </p:nvGrpSpPr>
        <p:grpSpPr>
          <a:xfrm>
            <a:off x="5995705" y="2570562"/>
            <a:ext cx="1798893" cy="2572929"/>
            <a:chOff x="5995705" y="2570562"/>
            <a:chExt cx="1798893" cy="2572929"/>
          </a:xfrm>
        </p:grpSpPr>
        <p:sp>
          <p:nvSpPr>
            <p:cNvPr id="654" name="Google Shape;654;p44"/>
            <p:cNvSpPr/>
            <p:nvPr/>
          </p:nvSpPr>
          <p:spPr>
            <a:xfrm>
              <a:off x="5995705" y="4010317"/>
              <a:ext cx="1798893" cy="719800"/>
            </a:xfrm>
            <a:custGeom>
              <a:rect b="b" l="l" r="r" t="t"/>
              <a:pathLst>
                <a:path extrusionOk="0" h="22492" w="56211">
                  <a:moveTo>
                    <a:pt x="1" y="22492"/>
                  </a:moveTo>
                  <a:lnTo>
                    <a:pt x="11216" y="1"/>
                  </a:lnTo>
                  <a:lnTo>
                    <a:pt x="56210" y="1"/>
                  </a:lnTo>
                  <a:lnTo>
                    <a:pt x="22492" y="2249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4"/>
            <p:cNvSpPr/>
            <p:nvPr/>
          </p:nvSpPr>
          <p:spPr>
            <a:xfrm>
              <a:off x="5995705" y="4010317"/>
              <a:ext cx="1798893" cy="719800"/>
            </a:xfrm>
            <a:custGeom>
              <a:rect b="b" l="l" r="r" t="t"/>
              <a:pathLst>
                <a:path extrusionOk="0" h="22492" w="56211">
                  <a:moveTo>
                    <a:pt x="1" y="22492"/>
                  </a:moveTo>
                  <a:lnTo>
                    <a:pt x="11216" y="1"/>
                  </a:lnTo>
                  <a:lnTo>
                    <a:pt x="56210" y="1"/>
                  </a:lnTo>
                  <a:lnTo>
                    <a:pt x="22492" y="22492"/>
                  </a:lnTo>
                  <a:close/>
                </a:path>
              </a:pathLst>
            </a:custGeom>
            <a:solidFill>
              <a:srgbClr val="1B1464">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4"/>
            <p:cNvSpPr/>
            <p:nvPr/>
          </p:nvSpPr>
          <p:spPr>
            <a:xfrm>
              <a:off x="6354614" y="2570562"/>
              <a:ext cx="1439952" cy="1439920"/>
            </a:xfrm>
            <a:custGeom>
              <a:rect b="b" l="l" r="r" t="t"/>
              <a:pathLst>
                <a:path extrusionOk="0" h="44994" w="44995">
                  <a:moveTo>
                    <a:pt x="0" y="0"/>
                  </a:moveTo>
                  <a:lnTo>
                    <a:pt x="44994" y="0"/>
                  </a:lnTo>
                  <a:lnTo>
                    <a:pt x="44994" y="44994"/>
                  </a:lnTo>
                  <a:lnTo>
                    <a:pt x="0" y="4499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4"/>
            <p:cNvSpPr/>
            <p:nvPr/>
          </p:nvSpPr>
          <p:spPr>
            <a:xfrm>
              <a:off x="5995705" y="4730018"/>
              <a:ext cx="720184" cy="413472"/>
            </a:xfrm>
            <a:custGeom>
              <a:rect b="b" l="l" r="r" t="t"/>
              <a:pathLst>
                <a:path extrusionOk="0" h="12920" w="22504">
                  <a:moveTo>
                    <a:pt x="1" y="1"/>
                  </a:moveTo>
                  <a:lnTo>
                    <a:pt x="22503" y="1"/>
                  </a:lnTo>
                  <a:lnTo>
                    <a:pt x="22503" y="12919"/>
                  </a:lnTo>
                  <a:lnTo>
                    <a:pt x="1" y="12919"/>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 name="Google Shape;658;p44"/>
          <p:cNvSpPr txBox="1"/>
          <p:nvPr>
            <p:ph idx="7" type="ctrTitle"/>
          </p:nvPr>
        </p:nvSpPr>
        <p:spPr>
          <a:xfrm flipH="1">
            <a:off x="3539112" y="1428754"/>
            <a:ext cx="2066400" cy="4305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Venus</a:t>
            </a:r>
            <a:endParaRPr/>
          </a:p>
        </p:txBody>
      </p:sp>
      <p:sp>
        <p:nvSpPr>
          <p:cNvPr id="659" name="Google Shape;659;p44"/>
          <p:cNvSpPr txBox="1"/>
          <p:nvPr>
            <p:ph idx="8" type="ctrTitle"/>
          </p:nvPr>
        </p:nvSpPr>
        <p:spPr>
          <a:xfrm flipH="1">
            <a:off x="6041962" y="1428754"/>
            <a:ext cx="2066400" cy="4305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Saturn</a:t>
            </a:r>
            <a:endParaRPr/>
          </a:p>
        </p:txBody>
      </p:sp>
      <p:grpSp>
        <p:nvGrpSpPr>
          <p:cNvPr id="660" name="Google Shape;660;p44"/>
          <p:cNvGrpSpPr/>
          <p:nvPr/>
        </p:nvGrpSpPr>
        <p:grpSpPr>
          <a:xfrm>
            <a:off x="1641422" y="2903249"/>
            <a:ext cx="858761" cy="774103"/>
            <a:chOff x="-2128678" y="-581024"/>
            <a:chExt cx="858761" cy="774103"/>
          </a:xfrm>
        </p:grpSpPr>
        <p:sp>
          <p:nvSpPr>
            <p:cNvPr id="661" name="Google Shape;661;p44"/>
            <p:cNvSpPr/>
            <p:nvPr/>
          </p:nvSpPr>
          <p:spPr>
            <a:xfrm>
              <a:off x="-2128678" y="-581024"/>
              <a:ext cx="555721" cy="774103"/>
            </a:xfrm>
            <a:custGeom>
              <a:rect b="b" l="l" r="r" t="t"/>
              <a:pathLst>
                <a:path extrusionOk="0" h="19574" w="14052">
                  <a:moveTo>
                    <a:pt x="7026" y="13540"/>
                  </a:moveTo>
                  <a:cubicBezTo>
                    <a:pt x="7708" y="13540"/>
                    <a:pt x="8267" y="14098"/>
                    <a:pt x="8267" y="14796"/>
                  </a:cubicBezTo>
                  <a:cubicBezTo>
                    <a:pt x="8267" y="15199"/>
                    <a:pt x="8081" y="15572"/>
                    <a:pt x="7770" y="15789"/>
                  </a:cubicBezTo>
                  <a:lnTo>
                    <a:pt x="7770" y="16657"/>
                  </a:lnTo>
                  <a:cubicBezTo>
                    <a:pt x="7770" y="17076"/>
                    <a:pt x="7429" y="17402"/>
                    <a:pt x="7026" y="17402"/>
                  </a:cubicBezTo>
                  <a:cubicBezTo>
                    <a:pt x="6607" y="17402"/>
                    <a:pt x="6266" y="17076"/>
                    <a:pt x="6266" y="16657"/>
                  </a:cubicBezTo>
                  <a:lnTo>
                    <a:pt x="6266" y="15789"/>
                  </a:lnTo>
                  <a:cubicBezTo>
                    <a:pt x="5971" y="15572"/>
                    <a:pt x="5770" y="15199"/>
                    <a:pt x="5770" y="14796"/>
                  </a:cubicBezTo>
                  <a:cubicBezTo>
                    <a:pt x="5770" y="14098"/>
                    <a:pt x="6328" y="13540"/>
                    <a:pt x="7026" y="13540"/>
                  </a:cubicBezTo>
                  <a:close/>
                  <a:moveTo>
                    <a:pt x="6468" y="0"/>
                  </a:moveTo>
                  <a:cubicBezTo>
                    <a:pt x="3800" y="0"/>
                    <a:pt x="1629" y="2187"/>
                    <a:pt x="1629" y="4855"/>
                  </a:cubicBezTo>
                  <a:lnTo>
                    <a:pt x="1629" y="7708"/>
                  </a:lnTo>
                  <a:lnTo>
                    <a:pt x="1086" y="7708"/>
                  </a:lnTo>
                  <a:cubicBezTo>
                    <a:pt x="481" y="7708"/>
                    <a:pt x="0" y="8189"/>
                    <a:pt x="0" y="8794"/>
                  </a:cubicBezTo>
                  <a:lnTo>
                    <a:pt x="0" y="18487"/>
                  </a:lnTo>
                  <a:cubicBezTo>
                    <a:pt x="0" y="19092"/>
                    <a:pt x="481" y="19573"/>
                    <a:pt x="1086" y="19573"/>
                  </a:cubicBezTo>
                  <a:lnTo>
                    <a:pt x="12951" y="19573"/>
                  </a:lnTo>
                  <a:cubicBezTo>
                    <a:pt x="13555" y="19573"/>
                    <a:pt x="14052" y="19092"/>
                    <a:pt x="14052" y="18487"/>
                  </a:cubicBezTo>
                  <a:lnTo>
                    <a:pt x="14052" y="13261"/>
                  </a:lnTo>
                  <a:lnTo>
                    <a:pt x="14052" y="11803"/>
                  </a:lnTo>
                  <a:lnTo>
                    <a:pt x="12594" y="11803"/>
                  </a:lnTo>
                  <a:lnTo>
                    <a:pt x="12594" y="10345"/>
                  </a:lnTo>
                  <a:lnTo>
                    <a:pt x="11136" y="10345"/>
                  </a:lnTo>
                  <a:lnTo>
                    <a:pt x="11136" y="8949"/>
                  </a:lnTo>
                  <a:lnTo>
                    <a:pt x="10484" y="8949"/>
                  </a:lnTo>
                  <a:lnTo>
                    <a:pt x="10484" y="7708"/>
                  </a:lnTo>
                  <a:lnTo>
                    <a:pt x="4777" y="7708"/>
                  </a:lnTo>
                  <a:lnTo>
                    <a:pt x="4777" y="4855"/>
                  </a:lnTo>
                  <a:cubicBezTo>
                    <a:pt x="4777" y="3924"/>
                    <a:pt x="5537" y="3164"/>
                    <a:pt x="6468" y="3164"/>
                  </a:cubicBezTo>
                  <a:lnTo>
                    <a:pt x="7569" y="3164"/>
                  </a:lnTo>
                  <a:cubicBezTo>
                    <a:pt x="8499" y="3164"/>
                    <a:pt x="9259" y="3924"/>
                    <a:pt x="9259" y="4855"/>
                  </a:cubicBezTo>
                  <a:lnTo>
                    <a:pt x="9259" y="5537"/>
                  </a:lnTo>
                  <a:lnTo>
                    <a:pt x="12423" y="5537"/>
                  </a:lnTo>
                  <a:lnTo>
                    <a:pt x="12423" y="4855"/>
                  </a:lnTo>
                  <a:cubicBezTo>
                    <a:pt x="12423" y="2187"/>
                    <a:pt x="10236" y="0"/>
                    <a:pt x="7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4"/>
            <p:cNvSpPr/>
            <p:nvPr/>
          </p:nvSpPr>
          <p:spPr>
            <a:xfrm>
              <a:off x="-1572978" y="-171927"/>
              <a:ext cx="57700" cy="57700"/>
            </a:xfrm>
            <a:custGeom>
              <a:rect b="b" l="l" r="r" t="t"/>
              <a:pathLst>
                <a:path extrusionOk="0" h="1459" w="1459">
                  <a:moveTo>
                    <a:pt x="1" y="1"/>
                  </a:moveTo>
                  <a:lnTo>
                    <a:pt x="1" y="1459"/>
                  </a:lnTo>
                  <a:lnTo>
                    <a:pt x="1459" y="1459"/>
                  </a:lnTo>
                  <a:lnTo>
                    <a:pt x="14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4"/>
            <p:cNvSpPr/>
            <p:nvPr/>
          </p:nvSpPr>
          <p:spPr>
            <a:xfrm>
              <a:off x="-1515316" y="-285987"/>
              <a:ext cx="114134" cy="114095"/>
            </a:xfrm>
            <a:custGeom>
              <a:rect b="b" l="l" r="r" t="t"/>
              <a:pathLst>
                <a:path extrusionOk="0" h="2885" w="2886">
                  <a:moveTo>
                    <a:pt x="1427" y="0"/>
                  </a:moveTo>
                  <a:lnTo>
                    <a:pt x="1427" y="1427"/>
                  </a:lnTo>
                  <a:lnTo>
                    <a:pt x="1" y="1427"/>
                  </a:lnTo>
                  <a:lnTo>
                    <a:pt x="1" y="2885"/>
                  </a:lnTo>
                  <a:lnTo>
                    <a:pt x="1458" y="2885"/>
                  </a:lnTo>
                  <a:lnTo>
                    <a:pt x="1458" y="1458"/>
                  </a:lnTo>
                  <a:lnTo>
                    <a:pt x="2885" y="1458"/>
                  </a:lnTo>
                  <a:lnTo>
                    <a:pt x="28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4"/>
            <p:cNvSpPr/>
            <p:nvPr/>
          </p:nvSpPr>
          <p:spPr>
            <a:xfrm>
              <a:off x="-1516542" y="-343649"/>
              <a:ext cx="57700" cy="57700"/>
            </a:xfrm>
            <a:custGeom>
              <a:rect b="b" l="l" r="r" t="t"/>
              <a:pathLst>
                <a:path extrusionOk="0" h="1459" w="1459">
                  <a:moveTo>
                    <a:pt x="1" y="0"/>
                  </a:moveTo>
                  <a:lnTo>
                    <a:pt x="1" y="1458"/>
                  </a:lnTo>
                  <a:lnTo>
                    <a:pt x="1458" y="1458"/>
                  </a:lnTo>
                  <a:lnTo>
                    <a:pt x="14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4"/>
            <p:cNvSpPr/>
            <p:nvPr/>
          </p:nvSpPr>
          <p:spPr>
            <a:xfrm>
              <a:off x="-1630640" y="-229550"/>
              <a:ext cx="57700" cy="57660"/>
            </a:xfrm>
            <a:custGeom>
              <a:rect b="b" l="l" r="r" t="t"/>
              <a:pathLst>
                <a:path extrusionOk="0" h="1458" w="1459">
                  <a:moveTo>
                    <a:pt x="1" y="0"/>
                  </a:moveTo>
                  <a:lnTo>
                    <a:pt x="1" y="1458"/>
                  </a:lnTo>
                  <a:lnTo>
                    <a:pt x="1459" y="1458"/>
                  </a:lnTo>
                  <a:lnTo>
                    <a:pt x="14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4"/>
            <p:cNvSpPr/>
            <p:nvPr/>
          </p:nvSpPr>
          <p:spPr>
            <a:xfrm>
              <a:off x="-1458287" y="-171294"/>
              <a:ext cx="57700" cy="57700"/>
            </a:xfrm>
            <a:custGeom>
              <a:rect b="b" l="l" r="r" t="t"/>
              <a:pathLst>
                <a:path extrusionOk="0" h="1459" w="1459">
                  <a:moveTo>
                    <a:pt x="1" y="0"/>
                  </a:moveTo>
                  <a:lnTo>
                    <a:pt x="1" y="1458"/>
                  </a:lnTo>
                  <a:lnTo>
                    <a:pt x="1459" y="1458"/>
                  </a:lnTo>
                  <a:lnTo>
                    <a:pt x="14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4"/>
            <p:cNvSpPr/>
            <p:nvPr/>
          </p:nvSpPr>
          <p:spPr>
            <a:xfrm>
              <a:off x="-1342962" y="-127118"/>
              <a:ext cx="57700" cy="58293"/>
            </a:xfrm>
            <a:custGeom>
              <a:rect b="b" l="l" r="r" t="t"/>
              <a:pathLst>
                <a:path extrusionOk="0" h="1474" w="1459">
                  <a:moveTo>
                    <a:pt x="1" y="0"/>
                  </a:moveTo>
                  <a:lnTo>
                    <a:pt x="1" y="1474"/>
                  </a:lnTo>
                  <a:lnTo>
                    <a:pt x="1459" y="1474"/>
                  </a:lnTo>
                  <a:lnTo>
                    <a:pt x="14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4"/>
            <p:cNvSpPr/>
            <p:nvPr/>
          </p:nvSpPr>
          <p:spPr>
            <a:xfrm>
              <a:off x="-1400625" y="-229550"/>
              <a:ext cx="57700" cy="57660"/>
            </a:xfrm>
            <a:custGeom>
              <a:rect b="b" l="l" r="r" t="t"/>
              <a:pathLst>
                <a:path extrusionOk="0" h="1458" w="1459">
                  <a:moveTo>
                    <a:pt x="1" y="0"/>
                  </a:moveTo>
                  <a:lnTo>
                    <a:pt x="1" y="1458"/>
                  </a:lnTo>
                  <a:lnTo>
                    <a:pt x="1459" y="1458"/>
                  </a:lnTo>
                  <a:lnTo>
                    <a:pt x="14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4"/>
            <p:cNvSpPr/>
            <p:nvPr/>
          </p:nvSpPr>
          <p:spPr>
            <a:xfrm>
              <a:off x="-1327617" y="-302558"/>
              <a:ext cx="57700" cy="57700"/>
            </a:xfrm>
            <a:custGeom>
              <a:rect b="b" l="l" r="r" t="t"/>
              <a:pathLst>
                <a:path extrusionOk="0" h="1459" w="1459">
                  <a:moveTo>
                    <a:pt x="1" y="0"/>
                  </a:moveTo>
                  <a:lnTo>
                    <a:pt x="1" y="1458"/>
                  </a:lnTo>
                  <a:lnTo>
                    <a:pt x="1458" y="1458"/>
                  </a:lnTo>
                  <a:lnTo>
                    <a:pt x="14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4"/>
            <p:cNvSpPr/>
            <p:nvPr/>
          </p:nvSpPr>
          <p:spPr>
            <a:xfrm>
              <a:off x="-1384054" y="-409301"/>
              <a:ext cx="57700" cy="57700"/>
            </a:xfrm>
            <a:custGeom>
              <a:rect b="b" l="l" r="r" t="t"/>
              <a:pathLst>
                <a:path extrusionOk="0" h="1459" w="1459">
                  <a:moveTo>
                    <a:pt x="1" y="1"/>
                  </a:moveTo>
                  <a:lnTo>
                    <a:pt x="1" y="1459"/>
                  </a:lnTo>
                  <a:lnTo>
                    <a:pt x="1459" y="1459"/>
                  </a:lnTo>
                  <a:lnTo>
                    <a:pt x="14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44"/>
          <p:cNvGrpSpPr/>
          <p:nvPr/>
        </p:nvGrpSpPr>
        <p:grpSpPr>
          <a:xfrm>
            <a:off x="4123000" y="2912749"/>
            <a:ext cx="898027" cy="755103"/>
            <a:chOff x="-3420500" y="-562633"/>
            <a:chExt cx="898027" cy="755103"/>
          </a:xfrm>
        </p:grpSpPr>
        <p:sp>
          <p:nvSpPr>
            <p:cNvPr id="672" name="Google Shape;672;p44"/>
            <p:cNvSpPr/>
            <p:nvPr/>
          </p:nvSpPr>
          <p:spPr>
            <a:xfrm>
              <a:off x="-3251785" y="-284761"/>
              <a:ext cx="90801" cy="90801"/>
            </a:xfrm>
            <a:custGeom>
              <a:rect b="b" l="l" r="r" t="t"/>
              <a:pathLst>
                <a:path extrusionOk="0" h="2296" w="2296">
                  <a:moveTo>
                    <a:pt x="1148" y="0"/>
                  </a:moveTo>
                  <a:cubicBezTo>
                    <a:pt x="512" y="0"/>
                    <a:pt x="0" y="512"/>
                    <a:pt x="0" y="1148"/>
                  </a:cubicBezTo>
                  <a:cubicBezTo>
                    <a:pt x="0" y="1784"/>
                    <a:pt x="512" y="2296"/>
                    <a:pt x="1148" y="2296"/>
                  </a:cubicBezTo>
                  <a:cubicBezTo>
                    <a:pt x="1784" y="2296"/>
                    <a:pt x="2295" y="1784"/>
                    <a:pt x="2295" y="1148"/>
                  </a:cubicBezTo>
                  <a:cubicBezTo>
                    <a:pt x="2295" y="512"/>
                    <a:pt x="1784" y="0"/>
                    <a:pt x="1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4"/>
            <p:cNvSpPr/>
            <p:nvPr/>
          </p:nvSpPr>
          <p:spPr>
            <a:xfrm>
              <a:off x="-3119929" y="-276811"/>
              <a:ext cx="380328" cy="74863"/>
            </a:xfrm>
            <a:custGeom>
              <a:rect b="b" l="l" r="r" t="t"/>
              <a:pathLst>
                <a:path extrusionOk="0" h="1893" w="9617">
                  <a:moveTo>
                    <a:pt x="947" y="1"/>
                  </a:moveTo>
                  <a:cubicBezTo>
                    <a:pt x="419" y="1"/>
                    <a:pt x="1" y="435"/>
                    <a:pt x="1" y="947"/>
                  </a:cubicBezTo>
                  <a:cubicBezTo>
                    <a:pt x="1" y="1474"/>
                    <a:pt x="419" y="1893"/>
                    <a:pt x="947" y="1893"/>
                  </a:cubicBezTo>
                  <a:lnTo>
                    <a:pt x="8686" y="1893"/>
                  </a:lnTo>
                  <a:cubicBezTo>
                    <a:pt x="9198" y="1893"/>
                    <a:pt x="9617" y="1474"/>
                    <a:pt x="9617" y="947"/>
                  </a:cubicBezTo>
                  <a:cubicBezTo>
                    <a:pt x="9617" y="435"/>
                    <a:pt x="9198" y="1"/>
                    <a:pt x="8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4"/>
            <p:cNvSpPr/>
            <p:nvPr/>
          </p:nvSpPr>
          <p:spPr>
            <a:xfrm>
              <a:off x="-3251785" y="-135700"/>
              <a:ext cx="90801" cy="90801"/>
            </a:xfrm>
            <a:custGeom>
              <a:rect b="b" l="l" r="r" t="t"/>
              <a:pathLst>
                <a:path extrusionOk="0" h="2296" w="2296">
                  <a:moveTo>
                    <a:pt x="1148" y="0"/>
                  </a:moveTo>
                  <a:cubicBezTo>
                    <a:pt x="512" y="0"/>
                    <a:pt x="0" y="527"/>
                    <a:pt x="0" y="1148"/>
                  </a:cubicBezTo>
                  <a:cubicBezTo>
                    <a:pt x="0" y="1784"/>
                    <a:pt x="512" y="2295"/>
                    <a:pt x="1148" y="2295"/>
                  </a:cubicBezTo>
                  <a:cubicBezTo>
                    <a:pt x="1784" y="2295"/>
                    <a:pt x="2295" y="1784"/>
                    <a:pt x="2295" y="1148"/>
                  </a:cubicBezTo>
                  <a:cubicBezTo>
                    <a:pt x="2295" y="527"/>
                    <a:pt x="1784" y="0"/>
                    <a:pt x="1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4"/>
            <p:cNvSpPr/>
            <p:nvPr/>
          </p:nvSpPr>
          <p:spPr>
            <a:xfrm>
              <a:off x="-3119929" y="-127118"/>
              <a:ext cx="380328" cy="74231"/>
            </a:xfrm>
            <a:custGeom>
              <a:rect b="b" l="l" r="r" t="t"/>
              <a:pathLst>
                <a:path extrusionOk="0" h="1877" w="9617">
                  <a:moveTo>
                    <a:pt x="947" y="0"/>
                  </a:moveTo>
                  <a:cubicBezTo>
                    <a:pt x="419" y="0"/>
                    <a:pt x="1" y="419"/>
                    <a:pt x="1" y="931"/>
                  </a:cubicBezTo>
                  <a:cubicBezTo>
                    <a:pt x="1" y="1458"/>
                    <a:pt x="419" y="1877"/>
                    <a:pt x="947" y="1877"/>
                  </a:cubicBezTo>
                  <a:lnTo>
                    <a:pt x="8686" y="1877"/>
                  </a:lnTo>
                  <a:cubicBezTo>
                    <a:pt x="9198" y="1877"/>
                    <a:pt x="9617" y="1458"/>
                    <a:pt x="9617" y="931"/>
                  </a:cubicBezTo>
                  <a:cubicBezTo>
                    <a:pt x="9617" y="419"/>
                    <a:pt x="9198" y="0"/>
                    <a:pt x="8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4"/>
            <p:cNvSpPr/>
            <p:nvPr/>
          </p:nvSpPr>
          <p:spPr>
            <a:xfrm>
              <a:off x="-2754973" y="-30222"/>
              <a:ext cx="232500" cy="222692"/>
            </a:xfrm>
            <a:custGeom>
              <a:rect b="b" l="l" r="r" t="t"/>
              <a:pathLst>
                <a:path extrusionOk="0" h="5631" w="5879">
                  <a:moveTo>
                    <a:pt x="1381" y="1"/>
                  </a:moveTo>
                  <a:cubicBezTo>
                    <a:pt x="1055" y="1"/>
                    <a:pt x="730" y="125"/>
                    <a:pt x="497" y="357"/>
                  </a:cubicBezTo>
                  <a:cubicBezTo>
                    <a:pt x="1" y="854"/>
                    <a:pt x="1" y="1645"/>
                    <a:pt x="497" y="2141"/>
                  </a:cubicBezTo>
                  <a:lnTo>
                    <a:pt x="1164" y="2808"/>
                  </a:lnTo>
                  <a:lnTo>
                    <a:pt x="497" y="3475"/>
                  </a:lnTo>
                  <a:cubicBezTo>
                    <a:pt x="1" y="3971"/>
                    <a:pt x="1" y="4762"/>
                    <a:pt x="497" y="5258"/>
                  </a:cubicBezTo>
                  <a:cubicBezTo>
                    <a:pt x="730" y="5491"/>
                    <a:pt x="1055" y="5631"/>
                    <a:pt x="1381" y="5631"/>
                  </a:cubicBezTo>
                  <a:cubicBezTo>
                    <a:pt x="1722" y="5631"/>
                    <a:pt x="2033" y="5491"/>
                    <a:pt x="2281" y="5258"/>
                  </a:cubicBezTo>
                  <a:lnTo>
                    <a:pt x="2948" y="4591"/>
                  </a:lnTo>
                  <a:lnTo>
                    <a:pt x="3615" y="5258"/>
                  </a:lnTo>
                  <a:cubicBezTo>
                    <a:pt x="3847" y="5491"/>
                    <a:pt x="4157" y="5631"/>
                    <a:pt x="4499" y="5631"/>
                  </a:cubicBezTo>
                  <a:cubicBezTo>
                    <a:pt x="4840" y="5631"/>
                    <a:pt x="5150" y="5491"/>
                    <a:pt x="5383" y="5258"/>
                  </a:cubicBezTo>
                  <a:cubicBezTo>
                    <a:pt x="5879" y="4762"/>
                    <a:pt x="5879" y="3971"/>
                    <a:pt x="5383" y="3475"/>
                  </a:cubicBezTo>
                  <a:lnTo>
                    <a:pt x="4716" y="2808"/>
                  </a:lnTo>
                  <a:lnTo>
                    <a:pt x="5383" y="2141"/>
                  </a:lnTo>
                  <a:cubicBezTo>
                    <a:pt x="5879" y="1645"/>
                    <a:pt x="5879" y="854"/>
                    <a:pt x="5383" y="357"/>
                  </a:cubicBezTo>
                  <a:cubicBezTo>
                    <a:pt x="5150" y="125"/>
                    <a:pt x="4840" y="1"/>
                    <a:pt x="4499" y="1"/>
                  </a:cubicBezTo>
                  <a:cubicBezTo>
                    <a:pt x="4157" y="1"/>
                    <a:pt x="3847" y="125"/>
                    <a:pt x="3615" y="357"/>
                  </a:cubicBezTo>
                  <a:lnTo>
                    <a:pt x="2948" y="1024"/>
                  </a:lnTo>
                  <a:lnTo>
                    <a:pt x="2281" y="357"/>
                  </a:lnTo>
                  <a:cubicBezTo>
                    <a:pt x="2033" y="125"/>
                    <a:pt x="1722" y="1"/>
                    <a:pt x="1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4"/>
            <p:cNvSpPr/>
            <p:nvPr/>
          </p:nvSpPr>
          <p:spPr>
            <a:xfrm>
              <a:off x="-3420500" y="-562633"/>
              <a:ext cx="812780" cy="670449"/>
            </a:xfrm>
            <a:custGeom>
              <a:rect b="b" l="l" r="r" t="t"/>
              <a:pathLst>
                <a:path extrusionOk="0" h="16953" w="20552">
                  <a:moveTo>
                    <a:pt x="621" y="0"/>
                  </a:moveTo>
                  <a:cubicBezTo>
                    <a:pt x="280" y="0"/>
                    <a:pt x="1" y="280"/>
                    <a:pt x="1" y="636"/>
                  </a:cubicBezTo>
                  <a:lnTo>
                    <a:pt x="1" y="16316"/>
                  </a:lnTo>
                  <a:cubicBezTo>
                    <a:pt x="1" y="16658"/>
                    <a:pt x="280" y="16952"/>
                    <a:pt x="621" y="16952"/>
                  </a:cubicBezTo>
                  <a:lnTo>
                    <a:pt x="15852" y="16952"/>
                  </a:lnTo>
                  <a:cubicBezTo>
                    <a:pt x="15945" y="16704"/>
                    <a:pt x="16069" y="16487"/>
                    <a:pt x="16239" y="16270"/>
                  </a:cubicBezTo>
                  <a:cubicBezTo>
                    <a:pt x="16100" y="16099"/>
                    <a:pt x="15976" y="15898"/>
                    <a:pt x="15898" y="15696"/>
                  </a:cubicBezTo>
                  <a:lnTo>
                    <a:pt x="1257" y="15696"/>
                  </a:lnTo>
                  <a:lnTo>
                    <a:pt x="1257" y="4839"/>
                  </a:lnTo>
                  <a:lnTo>
                    <a:pt x="19295" y="4839"/>
                  </a:lnTo>
                  <a:lnTo>
                    <a:pt x="19295" y="12439"/>
                  </a:lnTo>
                  <a:cubicBezTo>
                    <a:pt x="19465" y="12532"/>
                    <a:pt x="19620" y="12625"/>
                    <a:pt x="19776" y="12734"/>
                  </a:cubicBezTo>
                  <a:cubicBezTo>
                    <a:pt x="20008" y="12548"/>
                    <a:pt x="20272" y="12408"/>
                    <a:pt x="20551" y="12315"/>
                  </a:cubicBezTo>
                  <a:lnTo>
                    <a:pt x="20551" y="636"/>
                  </a:lnTo>
                  <a:cubicBezTo>
                    <a:pt x="20551" y="280"/>
                    <a:pt x="20272" y="0"/>
                    <a:pt x="19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 name="Google Shape;678;p44"/>
          <p:cNvSpPr/>
          <p:nvPr/>
        </p:nvSpPr>
        <p:spPr>
          <a:xfrm>
            <a:off x="6643821" y="2926246"/>
            <a:ext cx="950761" cy="728109"/>
          </a:xfrm>
          <a:custGeom>
            <a:rect b="b" l="l" r="r" t="t"/>
            <a:pathLst>
              <a:path extrusionOk="0" h="18411" w="24041">
                <a:moveTo>
                  <a:pt x="23265" y="7972"/>
                </a:moveTo>
                <a:lnTo>
                  <a:pt x="23265" y="10454"/>
                </a:lnTo>
                <a:lnTo>
                  <a:pt x="16379" y="10454"/>
                </a:lnTo>
                <a:lnTo>
                  <a:pt x="16379" y="7972"/>
                </a:lnTo>
                <a:close/>
                <a:moveTo>
                  <a:pt x="19326" y="3288"/>
                </a:moveTo>
                <a:lnTo>
                  <a:pt x="19326" y="7197"/>
                </a:lnTo>
                <a:lnTo>
                  <a:pt x="15976" y="7197"/>
                </a:lnTo>
                <a:cubicBezTo>
                  <a:pt x="15774" y="7197"/>
                  <a:pt x="15603" y="7352"/>
                  <a:pt x="15603" y="7553"/>
                </a:cubicBezTo>
                <a:lnTo>
                  <a:pt x="15603" y="10857"/>
                </a:lnTo>
                <a:cubicBezTo>
                  <a:pt x="15603" y="11059"/>
                  <a:pt x="15774" y="11229"/>
                  <a:pt x="15976" y="11229"/>
                </a:cubicBezTo>
                <a:lnTo>
                  <a:pt x="19326" y="11229"/>
                </a:lnTo>
                <a:lnTo>
                  <a:pt x="19326" y="16208"/>
                </a:lnTo>
                <a:lnTo>
                  <a:pt x="10532" y="16208"/>
                </a:lnTo>
                <a:lnTo>
                  <a:pt x="10532" y="14750"/>
                </a:lnTo>
                <a:cubicBezTo>
                  <a:pt x="10532" y="14548"/>
                  <a:pt x="10361" y="14378"/>
                  <a:pt x="10160" y="14378"/>
                </a:cubicBezTo>
                <a:lnTo>
                  <a:pt x="5755" y="14378"/>
                </a:lnTo>
                <a:lnTo>
                  <a:pt x="5755" y="11229"/>
                </a:lnTo>
                <a:lnTo>
                  <a:pt x="10160" y="11229"/>
                </a:lnTo>
                <a:cubicBezTo>
                  <a:pt x="10361" y="11229"/>
                  <a:pt x="10532" y="11059"/>
                  <a:pt x="10532" y="10857"/>
                </a:cubicBezTo>
                <a:lnTo>
                  <a:pt x="10532" y="7553"/>
                </a:lnTo>
                <a:cubicBezTo>
                  <a:pt x="10532" y="7352"/>
                  <a:pt x="10361" y="7197"/>
                  <a:pt x="10160" y="7197"/>
                </a:cubicBezTo>
                <a:lnTo>
                  <a:pt x="5755" y="7197"/>
                </a:lnTo>
                <a:lnTo>
                  <a:pt x="5755" y="4033"/>
                </a:lnTo>
                <a:lnTo>
                  <a:pt x="10160" y="4033"/>
                </a:lnTo>
                <a:cubicBezTo>
                  <a:pt x="10361" y="4033"/>
                  <a:pt x="10532" y="3878"/>
                  <a:pt x="10532" y="3661"/>
                </a:cubicBezTo>
                <a:lnTo>
                  <a:pt x="10532" y="3288"/>
                </a:lnTo>
                <a:close/>
                <a:moveTo>
                  <a:pt x="373" y="0"/>
                </a:moveTo>
                <a:cubicBezTo>
                  <a:pt x="171" y="0"/>
                  <a:pt x="1" y="171"/>
                  <a:pt x="1" y="372"/>
                </a:cubicBezTo>
                <a:lnTo>
                  <a:pt x="1" y="3661"/>
                </a:lnTo>
                <a:cubicBezTo>
                  <a:pt x="1" y="3878"/>
                  <a:pt x="171" y="4033"/>
                  <a:pt x="373" y="4033"/>
                </a:cubicBezTo>
                <a:lnTo>
                  <a:pt x="4778" y="4033"/>
                </a:lnTo>
                <a:lnTo>
                  <a:pt x="4778" y="7197"/>
                </a:lnTo>
                <a:lnTo>
                  <a:pt x="373" y="7197"/>
                </a:lnTo>
                <a:cubicBezTo>
                  <a:pt x="171" y="7197"/>
                  <a:pt x="1" y="7352"/>
                  <a:pt x="1" y="7553"/>
                </a:cubicBezTo>
                <a:lnTo>
                  <a:pt x="1" y="10857"/>
                </a:lnTo>
                <a:cubicBezTo>
                  <a:pt x="1" y="11059"/>
                  <a:pt x="171" y="11229"/>
                  <a:pt x="373" y="11229"/>
                </a:cubicBezTo>
                <a:lnTo>
                  <a:pt x="4778" y="11229"/>
                </a:lnTo>
                <a:lnTo>
                  <a:pt x="4778" y="14378"/>
                </a:lnTo>
                <a:lnTo>
                  <a:pt x="373" y="14378"/>
                </a:lnTo>
                <a:cubicBezTo>
                  <a:pt x="171" y="14378"/>
                  <a:pt x="1" y="14548"/>
                  <a:pt x="1" y="14750"/>
                </a:cubicBezTo>
                <a:lnTo>
                  <a:pt x="1" y="18053"/>
                </a:lnTo>
                <a:cubicBezTo>
                  <a:pt x="1" y="18255"/>
                  <a:pt x="171" y="18410"/>
                  <a:pt x="373" y="18410"/>
                </a:cubicBezTo>
                <a:lnTo>
                  <a:pt x="10160" y="18410"/>
                </a:lnTo>
                <a:cubicBezTo>
                  <a:pt x="10361" y="18410"/>
                  <a:pt x="10532" y="18255"/>
                  <a:pt x="10532" y="18053"/>
                </a:cubicBezTo>
                <a:lnTo>
                  <a:pt x="10532" y="17185"/>
                </a:lnTo>
                <a:lnTo>
                  <a:pt x="19822" y="17185"/>
                </a:lnTo>
                <a:cubicBezTo>
                  <a:pt x="20101" y="17185"/>
                  <a:pt x="20318" y="16968"/>
                  <a:pt x="20318" y="16704"/>
                </a:cubicBezTo>
                <a:lnTo>
                  <a:pt x="20318" y="11229"/>
                </a:lnTo>
                <a:lnTo>
                  <a:pt x="23668" y="11229"/>
                </a:lnTo>
                <a:cubicBezTo>
                  <a:pt x="23870" y="11229"/>
                  <a:pt x="24041" y="11059"/>
                  <a:pt x="24041" y="10857"/>
                </a:cubicBezTo>
                <a:lnTo>
                  <a:pt x="24041" y="7553"/>
                </a:lnTo>
                <a:cubicBezTo>
                  <a:pt x="24041" y="7352"/>
                  <a:pt x="23870" y="7197"/>
                  <a:pt x="23668" y="7197"/>
                </a:cubicBezTo>
                <a:lnTo>
                  <a:pt x="20318" y="7197"/>
                </a:lnTo>
                <a:lnTo>
                  <a:pt x="20318" y="2792"/>
                </a:lnTo>
                <a:cubicBezTo>
                  <a:pt x="20318" y="2513"/>
                  <a:pt x="20101" y="2296"/>
                  <a:pt x="19822" y="2296"/>
                </a:cubicBezTo>
                <a:lnTo>
                  <a:pt x="10532" y="2296"/>
                </a:lnTo>
                <a:lnTo>
                  <a:pt x="10532" y="372"/>
                </a:lnTo>
                <a:cubicBezTo>
                  <a:pt x="10532" y="171"/>
                  <a:pt x="10361" y="0"/>
                  <a:pt x="101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82" name="Shape 682"/>
        <p:cNvGrpSpPr/>
        <p:nvPr/>
      </p:nvGrpSpPr>
      <p:grpSpPr>
        <a:xfrm>
          <a:off x="0" y="0"/>
          <a:ext cx="0" cy="0"/>
          <a:chOff x="0" y="0"/>
          <a:chExt cx="0" cy="0"/>
        </a:xfrm>
      </p:grpSpPr>
      <p:sp>
        <p:nvSpPr>
          <p:cNvPr id="683" name="Google Shape;683;p45"/>
          <p:cNvSpPr txBox="1"/>
          <p:nvPr>
            <p:ph idx="1" type="body"/>
          </p:nvPr>
        </p:nvSpPr>
        <p:spPr>
          <a:xfrm>
            <a:off x="311700" y="3306869"/>
            <a:ext cx="8520600" cy="651000"/>
          </a:xfrm>
          <a:prstGeom prst="rect">
            <a:avLst/>
          </a:prstGeom>
        </p:spPr>
        <p:txBody>
          <a:bodyPr anchorCtr="0" anchor="t" bIns="91425" lIns="91425" spcFirstLastPara="1" rIns="91425" wrap="square" tIns="91425">
            <a:noAutofit/>
          </a:bodyPr>
          <a:lstStyle/>
          <a:p>
            <a:pPr indent="0" lvl="0" marL="0" rtl="0" algn="ctr">
              <a:lnSpc>
                <a:spcPct val="20000"/>
              </a:lnSpc>
              <a:spcBef>
                <a:spcPts val="0"/>
              </a:spcBef>
              <a:spcAft>
                <a:spcPts val="0"/>
              </a:spcAft>
              <a:buNone/>
            </a:pPr>
            <a:r>
              <a:rPr lang="en"/>
              <a:t>million active developers use JavaScript over</a:t>
            </a:r>
            <a:endParaRPr/>
          </a:p>
          <a:p>
            <a:pPr indent="0" lvl="0" marL="0" rtl="0" algn="ctr">
              <a:lnSpc>
                <a:spcPct val="20000"/>
              </a:lnSpc>
              <a:spcBef>
                <a:spcPts val="1600"/>
              </a:spcBef>
              <a:spcAft>
                <a:spcPts val="0"/>
              </a:spcAft>
              <a:buNone/>
            </a:pPr>
            <a:r>
              <a:rPr lang="en"/>
              <a:t>other programming languages</a:t>
            </a:r>
            <a:endParaRPr/>
          </a:p>
          <a:p>
            <a:pPr indent="0" lvl="0" marL="0" rtl="0" algn="ctr">
              <a:spcBef>
                <a:spcPts val="1600"/>
              </a:spcBef>
              <a:spcAft>
                <a:spcPts val="1600"/>
              </a:spcAft>
              <a:buNone/>
            </a:pPr>
            <a:r>
              <a:t/>
            </a:r>
            <a:endParaRPr/>
          </a:p>
        </p:txBody>
      </p:sp>
      <p:sp>
        <p:nvSpPr>
          <p:cNvPr id="684" name="Google Shape;684;p45"/>
          <p:cNvSpPr txBox="1"/>
          <p:nvPr>
            <p:ph type="title"/>
          </p:nvPr>
        </p:nvSpPr>
        <p:spPr>
          <a:xfrm>
            <a:off x="311700" y="1847850"/>
            <a:ext cx="8520600" cy="13827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20</a:t>
            </a:r>
            <a:r>
              <a:rPr lang="en"/>
              <a:t>.4</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8"/>
          <p:cNvSpPr txBox="1"/>
          <p:nvPr>
            <p:ph idx="5" type="title"/>
          </p:nvPr>
        </p:nvSpPr>
        <p:spPr>
          <a:xfrm>
            <a:off x="1278000" y="3420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341" name="Google Shape;341;p28"/>
          <p:cNvSpPr txBox="1"/>
          <p:nvPr>
            <p:ph type="ctrTitle"/>
          </p:nvPr>
        </p:nvSpPr>
        <p:spPr>
          <a:xfrm flipH="1">
            <a:off x="2189800" y="1848349"/>
            <a:ext cx="2163900" cy="2409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b="1" lang="en" sz="3500"/>
              <a:t>01</a:t>
            </a:r>
            <a:endParaRPr b="1" sz="3500"/>
          </a:p>
        </p:txBody>
      </p:sp>
      <p:sp>
        <p:nvSpPr>
          <p:cNvPr id="342" name="Google Shape;342;p28"/>
          <p:cNvSpPr txBox="1"/>
          <p:nvPr>
            <p:ph idx="1" type="subTitle"/>
          </p:nvPr>
        </p:nvSpPr>
        <p:spPr>
          <a:xfrm flipH="1">
            <a:off x="2189801" y="2162325"/>
            <a:ext cx="2163900" cy="426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Problem</a:t>
            </a:r>
            <a:endParaRPr b="1" sz="2200">
              <a:latin typeface="Overpass Mono"/>
              <a:ea typeface="Overpass Mono"/>
              <a:cs typeface="Overpass Mono"/>
              <a:sym typeface="Overpass Mono"/>
            </a:endParaRPr>
          </a:p>
        </p:txBody>
      </p:sp>
      <p:sp>
        <p:nvSpPr>
          <p:cNvPr id="343" name="Google Shape;343;p28"/>
          <p:cNvSpPr txBox="1"/>
          <p:nvPr>
            <p:ph idx="2" type="ctrTitle"/>
          </p:nvPr>
        </p:nvSpPr>
        <p:spPr>
          <a:xfrm flipH="1">
            <a:off x="4811675" y="1848401"/>
            <a:ext cx="2163900" cy="2409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b="1" lang="en" sz="3500"/>
              <a:t>03</a:t>
            </a:r>
            <a:endParaRPr b="1" sz="3500"/>
          </a:p>
        </p:txBody>
      </p:sp>
      <p:sp>
        <p:nvSpPr>
          <p:cNvPr id="344" name="Google Shape;344;p28"/>
          <p:cNvSpPr txBox="1"/>
          <p:nvPr>
            <p:ph idx="3" type="subTitle"/>
          </p:nvPr>
        </p:nvSpPr>
        <p:spPr>
          <a:xfrm flipH="1">
            <a:off x="4811675" y="2163531"/>
            <a:ext cx="2163900" cy="426600"/>
          </a:xfrm>
          <a:prstGeom prst="rect">
            <a:avLst/>
          </a:prstGeom>
        </p:spPr>
        <p:txBody>
          <a:bodyPr anchorCtr="0" anchor="t" bIns="0" lIns="91425" spcFirstLastPara="1" rIns="91425" wrap="square" tIns="0">
            <a:noAutofit/>
          </a:bodyPr>
          <a:lstStyle/>
          <a:p>
            <a:pPr indent="0" lvl="0" marL="0" rtl="0" algn="r">
              <a:spcBef>
                <a:spcPts val="0"/>
              </a:spcBef>
              <a:spcAft>
                <a:spcPts val="0"/>
              </a:spcAft>
              <a:buNone/>
            </a:pPr>
            <a:r>
              <a:rPr lang="en"/>
              <a:t>Tools</a:t>
            </a:r>
            <a:endParaRPr b="1" sz="2200">
              <a:latin typeface="Overpass Mono"/>
              <a:ea typeface="Overpass Mono"/>
              <a:cs typeface="Overpass Mono"/>
              <a:sym typeface="Overpass Mono"/>
            </a:endParaRPr>
          </a:p>
        </p:txBody>
      </p:sp>
      <p:sp>
        <p:nvSpPr>
          <p:cNvPr id="345" name="Google Shape;345;p28"/>
          <p:cNvSpPr txBox="1"/>
          <p:nvPr>
            <p:ph idx="6" type="ctrTitle"/>
          </p:nvPr>
        </p:nvSpPr>
        <p:spPr>
          <a:xfrm flipH="1">
            <a:off x="2189800" y="3258286"/>
            <a:ext cx="2163900" cy="2409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
              <a:t>02</a:t>
            </a:r>
            <a:endParaRPr/>
          </a:p>
        </p:txBody>
      </p:sp>
      <p:sp>
        <p:nvSpPr>
          <p:cNvPr id="346" name="Google Shape;346;p28"/>
          <p:cNvSpPr txBox="1"/>
          <p:nvPr>
            <p:ph idx="7" type="subTitle"/>
          </p:nvPr>
        </p:nvSpPr>
        <p:spPr>
          <a:xfrm flipH="1">
            <a:off x="2189801" y="3572262"/>
            <a:ext cx="2163900" cy="4266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a:t>Algorithm</a:t>
            </a:r>
            <a:endParaRPr/>
          </a:p>
        </p:txBody>
      </p:sp>
      <p:sp>
        <p:nvSpPr>
          <p:cNvPr id="347" name="Google Shape;347;p28"/>
          <p:cNvSpPr txBox="1"/>
          <p:nvPr>
            <p:ph idx="8" type="ctrTitle"/>
          </p:nvPr>
        </p:nvSpPr>
        <p:spPr>
          <a:xfrm flipH="1">
            <a:off x="4811675" y="3258338"/>
            <a:ext cx="2163900" cy="2409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
              <a:t>04</a:t>
            </a:r>
            <a:endParaRPr/>
          </a:p>
        </p:txBody>
      </p:sp>
      <p:sp>
        <p:nvSpPr>
          <p:cNvPr id="348" name="Google Shape;348;p28"/>
          <p:cNvSpPr txBox="1"/>
          <p:nvPr>
            <p:ph idx="9" type="subTitle"/>
          </p:nvPr>
        </p:nvSpPr>
        <p:spPr>
          <a:xfrm flipH="1">
            <a:off x="4811675" y="3573468"/>
            <a:ext cx="2163900" cy="426600"/>
          </a:xfrm>
          <a:prstGeom prst="rect">
            <a:avLst/>
          </a:prstGeom>
        </p:spPr>
        <p:txBody>
          <a:bodyPr anchorCtr="0" anchor="t" bIns="0" lIns="91425" spcFirstLastPara="1" rIns="91425" wrap="square" tIns="0">
            <a:noAutofit/>
          </a:bodyPr>
          <a:lstStyle/>
          <a:p>
            <a:pPr indent="0" lvl="0" marL="0" rtl="0" algn="r">
              <a:spcBef>
                <a:spcPts val="0"/>
              </a:spcBef>
              <a:spcAft>
                <a:spcPts val="0"/>
              </a:spcAft>
              <a:buNone/>
            </a:pPr>
            <a:r>
              <a:rPr lang="en"/>
              <a:t>Demo</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88" name="Shape 688"/>
        <p:cNvGrpSpPr/>
        <p:nvPr/>
      </p:nvGrpSpPr>
      <p:grpSpPr>
        <a:xfrm>
          <a:off x="0" y="0"/>
          <a:ext cx="0" cy="0"/>
          <a:chOff x="0" y="0"/>
          <a:chExt cx="0" cy="0"/>
        </a:xfrm>
      </p:grpSpPr>
      <p:sp>
        <p:nvSpPr>
          <p:cNvPr id="689" name="Google Shape;689;p46"/>
          <p:cNvSpPr/>
          <p:nvPr/>
        </p:nvSpPr>
        <p:spPr>
          <a:xfrm>
            <a:off x="0" y="2531925"/>
            <a:ext cx="7551600" cy="141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6"/>
          <p:cNvSpPr/>
          <p:nvPr/>
        </p:nvSpPr>
        <p:spPr>
          <a:xfrm>
            <a:off x="2880475" y="1836525"/>
            <a:ext cx="6258300" cy="695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6"/>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TABLE</a:t>
            </a:r>
            <a:endParaRPr/>
          </a:p>
        </p:txBody>
      </p:sp>
      <p:graphicFrame>
        <p:nvGraphicFramePr>
          <p:cNvPr id="692" name="Google Shape;692;p46"/>
          <p:cNvGraphicFramePr/>
          <p:nvPr/>
        </p:nvGraphicFramePr>
        <p:xfrm>
          <a:off x="1293396" y="1850726"/>
          <a:ext cx="3000000" cy="3000000"/>
        </p:xfrm>
        <a:graphic>
          <a:graphicData uri="http://schemas.openxmlformats.org/drawingml/2006/table">
            <a:tbl>
              <a:tblPr>
                <a:noFill/>
                <a:tableStyleId>{3E62D337-063C-4923-BB15-E469D15A9D93}</a:tableStyleId>
              </a:tblPr>
              <a:tblGrid>
                <a:gridCol w="1587075"/>
                <a:gridCol w="1542025"/>
                <a:gridCol w="1564550"/>
                <a:gridCol w="1564550"/>
              </a:tblGrid>
              <a:tr h="681200">
                <a:tc>
                  <a:txBody>
                    <a:bodyPr/>
                    <a:lstStyle/>
                    <a:p>
                      <a:pPr indent="0" lvl="0" marL="0" rtl="0" algn="r">
                        <a:spcBef>
                          <a:spcPts val="0"/>
                        </a:spcBef>
                        <a:spcAft>
                          <a:spcPts val="0"/>
                        </a:spcAft>
                        <a:buNone/>
                      </a:pPr>
                      <a:r>
                        <a:t/>
                      </a:r>
                      <a:endParaRPr b="1" sz="2500">
                        <a:solidFill>
                          <a:srgbClr val="0066FF"/>
                        </a:solidFill>
                        <a:latin typeface="Barlow"/>
                        <a:ea typeface="Barlow"/>
                        <a:cs typeface="Barlow"/>
                        <a:sym typeface="Barlow"/>
                      </a:endParaRPr>
                    </a:p>
                  </a:txBody>
                  <a:tcPr marT="68575" marB="68575" marR="198000" marL="91425" anchor="ctr">
                    <a:lnL cap="flat" cmpd="sng" w="28575">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28575">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rgbClr val="FFFFFF"/>
                          </a:solidFill>
                          <a:latin typeface="Overpass Mono"/>
                          <a:ea typeface="Overpass Mono"/>
                          <a:cs typeface="Overpass Mono"/>
                          <a:sym typeface="Overpass Mono"/>
                        </a:rPr>
                        <a:t>Mass</a:t>
                      </a:r>
                      <a:endParaRPr sz="1600">
                        <a:solidFill>
                          <a:srgbClr val="FFFFFF"/>
                        </a:solidFill>
                        <a:latin typeface="Overpass Mono"/>
                        <a:ea typeface="Overpass Mono"/>
                        <a:cs typeface="Overpass Mono"/>
                        <a:sym typeface="Overpass Mono"/>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lang="en" sz="1600">
                          <a:solidFill>
                            <a:srgbClr val="FFFFFF"/>
                          </a:solidFill>
                          <a:latin typeface="Overpass Mono"/>
                          <a:ea typeface="Overpass Mono"/>
                          <a:cs typeface="Overpass Mono"/>
                          <a:sym typeface="Overpass Mono"/>
                        </a:rPr>
                        <a:t>Diameter</a:t>
                      </a:r>
                      <a:endParaRPr sz="1600">
                        <a:solidFill>
                          <a:srgbClr val="FFFFFF"/>
                        </a:solidFill>
                        <a:latin typeface="Overpass Mono"/>
                        <a:ea typeface="Overpass Mono"/>
                        <a:cs typeface="Overpass Mono"/>
                        <a:sym typeface="Overpass Mono"/>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Clr>
                          <a:srgbClr val="000000"/>
                        </a:buClr>
                        <a:buSzPts val="1100"/>
                        <a:buFont typeface="Arial"/>
                        <a:buNone/>
                      </a:pPr>
                      <a:r>
                        <a:rPr lang="en" sz="1600">
                          <a:solidFill>
                            <a:srgbClr val="FFFFFF"/>
                          </a:solidFill>
                          <a:latin typeface="Overpass Mono"/>
                          <a:ea typeface="Overpass Mono"/>
                          <a:cs typeface="Overpass Mono"/>
                          <a:sym typeface="Overpass Mono"/>
                        </a:rPr>
                        <a:t>Gravity</a:t>
                      </a:r>
                      <a:endParaRPr sz="1600">
                        <a:solidFill>
                          <a:srgbClr val="FFFFFF"/>
                        </a:solidFill>
                        <a:latin typeface="Overpass Mono"/>
                        <a:ea typeface="Overpass Mono"/>
                        <a:cs typeface="Overpass Mono"/>
                        <a:sym typeface="Overpass Mono"/>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lt2"/>
                    </a:solidFill>
                  </a:tcPr>
                </a:tc>
              </a:tr>
              <a:tr h="469150">
                <a:tc>
                  <a:txBody>
                    <a:bodyPr/>
                    <a:lstStyle/>
                    <a:p>
                      <a:pPr indent="0" lvl="0" marL="0" rtl="0" algn="r">
                        <a:spcBef>
                          <a:spcPts val="0"/>
                        </a:spcBef>
                        <a:spcAft>
                          <a:spcPts val="0"/>
                        </a:spcAft>
                        <a:buNone/>
                      </a:pPr>
                      <a:r>
                        <a:rPr b="1" lang="en" sz="1800">
                          <a:solidFill>
                            <a:schemeClr val="dk1"/>
                          </a:solidFill>
                          <a:latin typeface="Overpass Mono"/>
                          <a:ea typeface="Overpass Mono"/>
                          <a:cs typeface="Overpass Mono"/>
                          <a:sym typeface="Overpass Mono"/>
                        </a:rPr>
                        <a:t>A</a:t>
                      </a:r>
                      <a:r>
                        <a:rPr b="1" lang="en" sz="1800">
                          <a:solidFill>
                            <a:schemeClr val="dk1"/>
                          </a:solidFill>
                          <a:latin typeface="Overpass Mono"/>
                          <a:ea typeface="Overpass Mono"/>
                          <a:cs typeface="Overpass Mono"/>
                          <a:sym typeface="Overpass Mono"/>
                        </a:rPr>
                        <a:t>ndroid</a:t>
                      </a:r>
                      <a:endParaRPr b="1" sz="1800">
                        <a:solidFill>
                          <a:schemeClr val="dk1"/>
                        </a:solidFill>
                        <a:latin typeface="Overpass Mono"/>
                        <a:ea typeface="Overpass Mono"/>
                        <a:cs typeface="Overpass Mono"/>
                        <a:sym typeface="Overpass Mono"/>
                      </a:endParaRPr>
                    </a:p>
                  </a:txBody>
                  <a:tcPr marT="68575" marB="68575" marR="198000"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naheim"/>
                          <a:ea typeface="Anaheim"/>
                          <a:cs typeface="Anaheim"/>
                          <a:sym typeface="Anaheim"/>
                        </a:rPr>
                        <a:t>1.25</a:t>
                      </a:r>
                      <a:endParaRPr>
                        <a:solidFill>
                          <a:schemeClr val="dk1"/>
                        </a:solidFill>
                        <a:latin typeface="Anaheim"/>
                        <a:ea typeface="Anaheim"/>
                        <a:cs typeface="Anaheim"/>
                        <a:sym typeface="Anaheim"/>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Anaheim"/>
                          <a:ea typeface="Anaheim"/>
                          <a:cs typeface="Anaheim"/>
                          <a:sym typeface="Anaheim"/>
                        </a:rPr>
                        <a:t>0.50</a:t>
                      </a:r>
                      <a:endParaRPr>
                        <a:solidFill>
                          <a:schemeClr val="dk1"/>
                        </a:solidFill>
                        <a:latin typeface="Anaheim"/>
                        <a:ea typeface="Anaheim"/>
                        <a:cs typeface="Anaheim"/>
                        <a:sym typeface="Anaheim"/>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Anaheim"/>
                          <a:ea typeface="Anaheim"/>
                          <a:cs typeface="Anaheim"/>
                          <a:sym typeface="Anaheim"/>
                        </a:rPr>
                        <a:t>13.2</a:t>
                      </a:r>
                      <a:endParaRPr>
                        <a:solidFill>
                          <a:schemeClr val="dk1"/>
                        </a:solidFill>
                        <a:latin typeface="Anaheim"/>
                        <a:ea typeface="Anaheim"/>
                        <a:cs typeface="Anaheim"/>
                        <a:sym typeface="Anaheim"/>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dk2"/>
                    </a:solidFill>
                  </a:tcPr>
                </a:tc>
              </a:tr>
              <a:tr h="469150">
                <a:tc>
                  <a:txBody>
                    <a:bodyPr/>
                    <a:lstStyle/>
                    <a:p>
                      <a:pPr indent="0" lvl="0" marL="0" rtl="0" algn="r">
                        <a:spcBef>
                          <a:spcPts val="0"/>
                        </a:spcBef>
                        <a:spcAft>
                          <a:spcPts val="0"/>
                        </a:spcAft>
                        <a:buNone/>
                      </a:pPr>
                      <a:r>
                        <a:rPr b="1" lang="en" sz="1800">
                          <a:solidFill>
                            <a:schemeClr val="dk1"/>
                          </a:solidFill>
                          <a:latin typeface="Overpass Mono"/>
                          <a:ea typeface="Overpass Mono"/>
                          <a:cs typeface="Overpass Mono"/>
                          <a:sym typeface="Overpass Mono"/>
                        </a:rPr>
                        <a:t>HTML5</a:t>
                      </a:r>
                      <a:endParaRPr b="1" sz="1800">
                        <a:solidFill>
                          <a:schemeClr val="dk1"/>
                        </a:solidFill>
                        <a:latin typeface="Overpass Mono"/>
                        <a:ea typeface="Overpass Mono"/>
                        <a:cs typeface="Overpass Mono"/>
                        <a:sym typeface="Overpass Mono"/>
                      </a:endParaRPr>
                    </a:p>
                  </a:txBody>
                  <a:tcPr marT="68575" marB="68575" marR="198000"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naheim"/>
                          <a:ea typeface="Anaheim"/>
                          <a:cs typeface="Anaheim"/>
                          <a:sym typeface="Anaheim"/>
                        </a:rPr>
                        <a:t>3.20</a:t>
                      </a:r>
                      <a:endParaRPr>
                        <a:solidFill>
                          <a:schemeClr val="dk1"/>
                        </a:solidFill>
                        <a:latin typeface="Anaheim"/>
                        <a:ea typeface="Anaheim"/>
                        <a:cs typeface="Anaheim"/>
                        <a:sym typeface="Anaheim"/>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Anaheim"/>
                          <a:ea typeface="Anaheim"/>
                          <a:cs typeface="Anaheim"/>
                          <a:sym typeface="Anaheim"/>
                        </a:rPr>
                        <a:t>2.75</a:t>
                      </a:r>
                      <a:endParaRPr>
                        <a:solidFill>
                          <a:schemeClr val="dk1"/>
                        </a:solidFill>
                        <a:latin typeface="Anaheim"/>
                        <a:ea typeface="Anaheim"/>
                        <a:cs typeface="Anaheim"/>
                        <a:sym typeface="Anaheim"/>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Anaheim"/>
                          <a:ea typeface="Anaheim"/>
                          <a:cs typeface="Anaheim"/>
                          <a:sym typeface="Anaheim"/>
                        </a:rPr>
                        <a:t>20.5</a:t>
                      </a:r>
                      <a:endParaRPr>
                        <a:solidFill>
                          <a:schemeClr val="dk1"/>
                        </a:solidFill>
                        <a:latin typeface="Anaheim"/>
                        <a:ea typeface="Anaheim"/>
                        <a:cs typeface="Anaheim"/>
                        <a:sym typeface="Anaheim"/>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dk2"/>
                    </a:solidFill>
                  </a:tcPr>
                </a:tc>
              </a:tr>
              <a:tr h="469150">
                <a:tc>
                  <a:txBody>
                    <a:bodyPr/>
                    <a:lstStyle/>
                    <a:p>
                      <a:pPr indent="0" lvl="0" marL="0" rtl="0" algn="r">
                        <a:spcBef>
                          <a:spcPts val="0"/>
                        </a:spcBef>
                        <a:spcAft>
                          <a:spcPts val="0"/>
                        </a:spcAft>
                        <a:buNone/>
                      </a:pPr>
                      <a:r>
                        <a:rPr b="1" lang="en" sz="1800">
                          <a:solidFill>
                            <a:schemeClr val="dk1"/>
                          </a:solidFill>
                          <a:latin typeface="Overpass Mono"/>
                          <a:ea typeface="Overpass Mono"/>
                          <a:cs typeface="Overpass Mono"/>
                          <a:sym typeface="Overpass Mono"/>
                        </a:rPr>
                        <a:t>Python</a:t>
                      </a:r>
                      <a:endParaRPr b="1" sz="1800">
                        <a:solidFill>
                          <a:schemeClr val="dk1"/>
                        </a:solidFill>
                        <a:latin typeface="Overpass Mono"/>
                        <a:ea typeface="Overpass Mono"/>
                        <a:cs typeface="Overpass Mono"/>
                        <a:sym typeface="Overpass Mono"/>
                      </a:endParaRPr>
                    </a:p>
                  </a:txBody>
                  <a:tcPr marT="68575" marB="68575" marR="198000"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naheim"/>
                          <a:ea typeface="Anaheim"/>
                          <a:cs typeface="Anaheim"/>
                          <a:sym typeface="Anaheim"/>
                        </a:rPr>
                        <a:t>50.5</a:t>
                      </a:r>
                      <a:endParaRPr>
                        <a:solidFill>
                          <a:schemeClr val="dk1"/>
                        </a:solidFill>
                        <a:latin typeface="Anaheim"/>
                        <a:ea typeface="Anaheim"/>
                        <a:cs typeface="Anaheim"/>
                        <a:sym typeface="Anaheim"/>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Anaheim"/>
                          <a:ea typeface="Anaheim"/>
                          <a:cs typeface="Anaheim"/>
                          <a:sym typeface="Anaheim"/>
                        </a:rPr>
                        <a:t>10.5</a:t>
                      </a:r>
                      <a:endParaRPr>
                        <a:solidFill>
                          <a:schemeClr val="dk1"/>
                        </a:solidFill>
                        <a:latin typeface="Anaheim"/>
                        <a:ea typeface="Anaheim"/>
                        <a:cs typeface="Anaheim"/>
                        <a:sym typeface="Anaheim"/>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Anaheim"/>
                          <a:ea typeface="Anaheim"/>
                          <a:cs typeface="Anaheim"/>
                          <a:sym typeface="Anaheim"/>
                        </a:rPr>
                        <a:t>12.4</a:t>
                      </a:r>
                      <a:endParaRPr>
                        <a:solidFill>
                          <a:schemeClr val="dk1"/>
                        </a:solidFill>
                        <a:latin typeface="Anaheim"/>
                        <a:ea typeface="Anaheim"/>
                        <a:cs typeface="Anaheim"/>
                        <a:sym typeface="Anaheim"/>
                      </a:endParaRPr>
                    </a:p>
                  </a:txBody>
                  <a:tcPr marT="68575" marB="68575" marR="91425" marL="91425" anchor="ctr">
                    <a:lnL cap="flat" cmpd="sng" w="19050">
                      <a:solidFill>
                        <a:srgbClr val="0DA9B1">
                          <a:alpha val="0"/>
                        </a:srgbClr>
                      </a:solidFill>
                      <a:prstDash val="solid"/>
                      <a:round/>
                      <a:headEnd len="sm" w="sm" type="none"/>
                      <a:tailEnd len="sm" w="sm" type="none"/>
                    </a:lnL>
                    <a:lnR cap="flat" cmpd="sng" w="19050">
                      <a:solidFill>
                        <a:srgbClr val="0DA9B1">
                          <a:alpha val="0"/>
                        </a:srgbClr>
                      </a:solidFill>
                      <a:prstDash val="solid"/>
                      <a:round/>
                      <a:headEnd len="sm" w="sm" type="none"/>
                      <a:tailEnd len="sm" w="sm" type="none"/>
                    </a:lnR>
                    <a:lnT cap="flat" cmpd="sng" w="19050">
                      <a:solidFill>
                        <a:srgbClr val="0DA9B1">
                          <a:alpha val="0"/>
                        </a:srgbClr>
                      </a:solidFill>
                      <a:prstDash val="solid"/>
                      <a:round/>
                      <a:headEnd len="sm" w="sm" type="none"/>
                      <a:tailEnd len="sm" w="sm" type="none"/>
                    </a:lnT>
                    <a:lnB cap="flat" cmpd="sng" w="19050">
                      <a:solidFill>
                        <a:srgbClr val="0DA9B1">
                          <a:alpha val="0"/>
                        </a:srgbClr>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96" name="Shape 696"/>
        <p:cNvGrpSpPr/>
        <p:nvPr/>
      </p:nvGrpSpPr>
      <p:grpSpPr>
        <a:xfrm>
          <a:off x="0" y="0"/>
          <a:ext cx="0" cy="0"/>
          <a:chOff x="0" y="0"/>
          <a:chExt cx="0" cy="0"/>
        </a:xfrm>
      </p:grpSpPr>
      <p:sp>
        <p:nvSpPr>
          <p:cNvPr id="697" name="Google Shape;697;p4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USES OF THE SUBJECT</a:t>
            </a:r>
            <a:endParaRPr/>
          </a:p>
        </p:txBody>
      </p:sp>
      <p:sp>
        <p:nvSpPr>
          <p:cNvPr id="698" name="Google Shape;698;p47"/>
          <p:cNvSpPr txBox="1"/>
          <p:nvPr>
            <p:ph idx="2" type="title"/>
          </p:nvPr>
        </p:nvSpPr>
        <p:spPr>
          <a:xfrm>
            <a:off x="2201811" y="2233575"/>
            <a:ext cx="1609800" cy="58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85%</a:t>
            </a:r>
            <a:endParaRPr/>
          </a:p>
        </p:txBody>
      </p:sp>
      <p:sp>
        <p:nvSpPr>
          <p:cNvPr id="699" name="Google Shape;699;p47"/>
          <p:cNvSpPr txBox="1"/>
          <p:nvPr>
            <p:ph idx="3" type="title"/>
          </p:nvPr>
        </p:nvSpPr>
        <p:spPr>
          <a:xfrm>
            <a:off x="5332488" y="2233575"/>
            <a:ext cx="1609800" cy="58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40%</a:t>
            </a:r>
            <a:endParaRPr/>
          </a:p>
        </p:txBody>
      </p:sp>
      <p:sp>
        <p:nvSpPr>
          <p:cNvPr id="700" name="Google Shape;700;p47"/>
          <p:cNvSpPr txBox="1"/>
          <p:nvPr/>
        </p:nvSpPr>
        <p:spPr>
          <a:xfrm>
            <a:off x="5322888" y="3573875"/>
            <a:ext cx="1629000" cy="8418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lang="en">
                <a:solidFill>
                  <a:schemeClr val="lt1"/>
                </a:solidFill>
                <a:latin typeface="Anaheim"/>
                <a:ea typeface="Anaheim"/>
                <a:cs typeface="Anaheim"/>
                <a:sym typeface="Anaheim"/>
              </a:rPr>
              <a:t>Mercury is the smallest planet</a:t>
            </a:r>
            <a:endParaRPr>
              <a:solidFill>
                <a:schemeClr val="lt1"/>
              </a:solidFill>
              <a:latin typeface="Anaheim"/>
              <a:ea typeface="Anaheim"/>
              <a:cs typeface="Anaheim"/>
              <a:sym typeface="Anaheim"/>
            </a:endParaRPr>
          </a:p>
        </p:txBody>
      </p:sp>
      <p:sp>
        <p:nvSpPr>
          <p:cNvPr id="701" name="Google Shape;701;p47"/>
          <p:cNvSpPr txBox="1"/>
          <p:nvPr/>
        </p:nvSpPr>
        <p:spPr>
          <a:xfrm>
            <a:off x="2192210" y="3573875"/>
            <a:ext cx="1629000" cy="81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solidFill>
                  <a:schemeClr val="lt1"/>
                </a:solidFill>
                <a:latin typeface="Anaheim"/>
                <a:ea typeface="Anaheim"/>
                <a:cs typeface="Anaheim"/>
                <a:sym typeface="Anaheim"/>
              </a:rPr>
              <a:t>Venus has a beautiful name</a:t>
            </a:r>
            <a:endParaRPr>
              <a:solidFill>
                <a:schemeClr val="lt1"/>
              </a:solidFill>
              <a:latin typeface="Anaheim"/>
              <a:ea typeface="Anaheim"/>
              <a:cs typeface="Anaheim"/>
              <a:sym typeface="Anaheim"/>
            </a:endParaRPr>
          </a:p>
        </p:txBody>
      </p:sp>
      <p:pic>
        <p:nvPicPr>
          <p:cNvPr id="702" name="Google Shape;702;p47" title="Gráfico">
            <a:hlinkClick r:id="rId3"/>
          </p:cNvPr>
          <p:cNvPicPr preferRelativeResize="0"/>
          <p:nvPr/>
        </p:nvPicPr>
        <p:blipFill>
          <a:blip r:embed="rId4">
            <a:alphaModFix/>
          </a:blip>
          <a:stretch>
            <a:fillRect/>
          </a:stretch>
        </p:blipFill>
        <p:spPr>
          <a:xfrm>
            <a:off x="5067540" y="1574253"/>
            <a:ext cx="2139696" cy="1990847"/>
          </a:xfrm>
          <a:prstGeom prst="rect">
            <a:avLst/>
          </a:prstGeom>
          <a:noFill/>
          <a:ln>
            <a:noFill/>
          </a:ln>
        </p:spPr>
      </p:pic>
      <p:pic>
        <p:nvPicPr>
          <p:cNvPr id="703" name="Google Shape;703;p47" title="Gráfico">
            <a:hlinkClick r:id="rId5"/>
          </p:cNvPr>
          <p:cNvPicPr preferRelativeResize="0"/>
          <p:nvPr/>
        </p:nvPicPr>
        <p:blipFill>
          <a:blip r:embed="rId6">
            <a:alphaModFix/>
          </a:blip>
          <a:stretch>
            <a:fillRect/>
          </a:stretch>
        </p:blipFill>
        <p:spPr>
          <a:xfrm>
            <a:off x="1936863" y="1583555"/>
            <a:ext cx="2139696" cy="198154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07" name="Shape 707"/>
        <p:cNvGrpSpPr/>
        <p:nvPr/>
      </p:nvGrpSpPr>
      <p:grpSpPr>
        <a:xfrm>
          <a:off x="0" y="0"/>
          <a:ext cx="0" cy="0"/>
          <a:chOff x="0" y="0"/>
          <a:chExt cx="0" cy="0"/>
        </a:xfrm>
      </p:grpSpPr>
      <p:sp>
        <p:nvSpPr>
          <p:cNvPr id="708" name="Google Shape;708;p48"/>
          <p:cNvSpPr txBox="1"/>
          <p:nvPr>
            <p:ph idx="1" type="subTitle"/>
          </p:nvPr>
        </p:nvSpPr>
        <p:spPr>
          <a:xfrm flipH="1">
            <a:off x="5247750" y="2169550"/>
            <a:ext cx="2467500" cy="14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move the filter aside, delete this picture, add yours and place the filter on top again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09" name="Google Shape;709;p4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a:t>
            </a:r>
            <a:endParaRPr/>
          </a:p>
        </p:txBody>
      </p:sp>
      <p:sp>
        <p:nvSpPr>
          <p:cNvPr id="710" name="Google Shape;710;p48"/>
          <p:cNvSpPr/>
          <p:nvPr/>
        </p:nvSpPr>
        <p:spPr>
          <a:xfrm>
            <a:off x="1573026" y="1331886"/>
            <a:ext cx="3177932" cy="2749922"/>
          </a:xfrm>
          <a:custGeom>
            <a:rect b="b" l="l" r="r" t="t"/>
            <a:pathLst>
              <a:path extrusionOk="0" h="197765" w="228546">
                <a:moveTo>
                  <a:pt x="1" y="0"/>
                </a:moveTo>
                <a:lnTo>
                  <a:pt x="1" y="197765"/>
                </a:lnTo>
                <a:lnTo>
                  <a:pt x="228546" y="197765"/>
                </a:lnTo>
                <a:lnTo>
                  <a:pt x="2285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1" name="Google Shape;711;p48"/>
          <p:cNvPicPr preferRelativeResize="0"/>
          <p:nvPr/>
        </p:nvPicPr>
        <p:blipFill rotWithShape="1">
          <a:blip r:embed="rId3">
            <a:alphaModFix/>
          </a:blip>
          <a:srcRect b="24753" l="15258" r="2171" t="5379"/>
          <a:stretch/>
        </p:blipFill>
        <p:spPr>
          <a:xfrm>
            <a:off x="1669477" y="1433420"/>
            <a:ext cx="2997300" cy="1692000"/>
          </a:xfrm>
          <a:prstGeom prst="rect">
            <a:avLst/>
          </a:prstGeom>
          <a:noFill/>
          <a:ln>
            <a:noFill/>
          </a:ln>
        </p:spPr>
      </p:pic>
      <p:sp>
        <p:nvSpPr>
          <p:cNvPr id="712" name="Google Shape;712;p48"/>
          <p:cNvSpPr/>
          <p:nvPr/>
        </p:nvSpPr>
        <p:spPr>
          <a:xfrm flipH="1" rot="10800000">
            <a:off x="1671200" y="2456425"/>
            <a:ext cx="2995500" cy="669000"/>
          </a:xfrm>
          <a:prstGeom prst="rect">
            <a:avLst/>
          </a:prstGeom>
          <a:gradFill>
            <a:gsLst>
              <a:gs pos="0">
                <a:schemeClr val="dk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8"/>
          <p:cNvSpPr/>
          <p:nvPr/>
        </p:nvSpPr>
        <p:spPr>
          <a:xfrm>
            <a:off x="1757476" y="2957144"/>
            <a:ext cx="2821895" cy="14795"/>
          </a:xfrm>
          <a:custGeom>
            <a:rect b="b" l="l" r="r" t="t"/>
            <a:pathLst>
              <a:path extrusionOk="0" h="1064" w="202941">
                <a:moveTo>
                  <a:pt x="0" y="1"/>
                </a:moveTo>
                <a:lnTo>
                  <a:pt x="0" y="1064"/>
                </a:lnTo>
                <a:lnTo>
                  <a:pt x="202941" y="1064"/>
                </a:lnTo>
                <a:lnTo>
                  <a:pt x="2029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8"/>
          <p:cNvSpPr/>
          <p:nvPr/>
        </p:nvSpPr>
        <p:spPr>
          <a:xfrm>
            <a:off x="1757476" y="2957144"/>
            <a:ext cx="1431840" cy="14795"/>
          </a:xfrm>
          <a:custGeom>
            <a:rect b="b" l="l" r="r" t="t"/>
            <a:pathLst>
              <a:path extrusionOk="0" h="1064" w="102973">
                <a:moveTo>
                  <a:pt x="0" y="1"/>
                </a:moveTo>
                <a:lnTo>
                  <a:pt x="0" y="1064"/>
                </a:lnTo>
                <a:lnTo>
                  <a:pt x="102973" y="1064"/>
                </a:lnTo>
                <a:lnTo>
                  <a:pt x="10297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8"/>
          <p:cNvSpPr/>
          <p:nvPr/>
        </p:nvSpPr>
        <p:spPr>
          <a:xfrm>
            <a:off x="1810176" y="3025279"/>
            <a:ext cx="47569" cy="47569"/>
          </a:xfrm>
          <a:custGeom>
            <a:rect b="b" l="l" r="r" t="t"/>
            <a:pathLst>
              <a:path extrusionOk="0" h="3421" w="3421">
                <a:moveTo>
                  <a:pt x="0" y="0"/>
                </a:moveTo>
                <a:lnTo>
                  <a:pt x="0" y="3420"/>
                </a:lnTo>
                <a:lnTo>
                  <a:pt x="3420" y="171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8"/>
          <p:cNvSpPr/>
          <p:nvPr/>
        </p:nvSpPr>
        <p:spPr>
          <a:xfrm>
            <a:off x="1918134" y="3031703"/>
            <a:ext cx="34721" cy="34707"/>
          </a:xfrm>
          <a:custGeom>
            <a:rect b="b" l="l" r="r" t="t"/>
            <a:pathLst>
              <a:path extrusionOk="0" h="2496" w="2497">
                <a:moveTo>
                  <a:pt x="1" y="0"/>
                </a:moveTo>
                <a:lnTo>
                  <a:pt x="1" y="2496"/>
                </a:lnTo>
                <a:lnTo>
                  <a:pt x="2496" y="1248"/>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8"/>
          <p:cNvSpPr/>
          <p:nvPr/>
        </p:nvSpPr>
        <p:spPr>
          <a:xfrm>
            <a:off x="1954760" y="3031703"/>
            <a:ext cx="4519" cy="34707"/>
          </a:xfrm>
          <a:custGeom>
            <a:rect b="b" l="l" r="r" t="t"/>
            <a:pathLst>
              <a:path extrusionOk="0" h="2496" w="325">
                <a:moveTo>
                  <a:pt x="1" y="0"/>
                </a:moveTo>
                <a:lnTo>
                  <a:pt x="1" y="2496"/>
                </a:lnTo>
                <a:lnTo>
                  <a:pt x="324" y="2496"/>
                </a:lnTo>
                <a:lnTo>
                  <a:pt x="3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8"/>
          <p:cNvSpPr/>
          <p:nvPr/>
        </p:nvSpPr>
        <p:spPr>
          <a:xfrm>
            <a:off x="2019668" y="3022706"/>
            <a:ext cx="36014" cy="53353"/>
          </a:xfrm>
          <a:custGeom>
            <a:rect b="b" l="l" r="r" t="t"/>
            <a:pathLst>
              <a:path extrusionOk="0" h="3837" w="2590">
                <a:moveTo>
                  <a:pt x="2589" y="0"/>
                </a:moveTo>
                <a:lnTo>
                  <a:pt x="1" y="1895"/>
                </a:lnTo>
                <a:lnTo>
                  <a:pt x="2589" y="3836"/>
                </a:lnTo>
                <a:lnTo>
                  <a:pt x="25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8"/>
          <p:cNvSpPr/>
          <p:nvPr/>
        </p:nvSpPr>
        <p:spPr>
          <a:xfrm>
            <a:off x="2019668" y="3036194"/>
            <a:ext cx="18021" cy="26364"/>
          </a:xfrm>
          <a:custGeom>
            <a:rect b="b" l="l" r="r" t="t"/>
            <a:pathLst>
              <a:path extrusionOk="0" h="1896" w="1296">
                <a:moveTo>
                  <a:pt x="1" y="1"/>
                </a:moveTo>
                <a:lnTo>
                  <a:pt x="1" y="1896"/>
                </a:lnTo>
                <a:lnTo>
                  <a:pt x="1295" y="1896"/>
                </a:lnTo>
                <a:lnTo>
                  <a:pt x="12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8"/>
          <p:cNvSpPr/>
          <p:nvPr/>
        </p:nvSpPr>
        <p:spPr>
          <a:xfrm>
            <a:off x="2061453" y="3023985"/>
            <a:ext cx="20579" cy="50781"/>
          </a:xfrm>
          <a:custGeom>
            <a:rect b="b" l="l" r="r" t="t"/>
            <a:pathLst>
              <a:path extrusionOk="0" h="3652" w="1480">
                <a:moveTo>
                  <a:pt x="0" y="1"/>
                </a:moveTo>
                <a:lnTo>
                  <a:pt x="0" y="370"/>
                </a:lnTo>
                <a:cubicBezTo>
                  <a:pt x="601" y="555"/>
                  <a:pt x="1063" y="1110"/>
                  <a:pt x="1063" y="1803"/>
                </a:cubicBezTo>
                <a:cubicBezTo>
                  <a:pt x="1063" y="2496"/>
                  <a:pt x="601" y="3051"/>
                  <a:pt x="0" y="3236"/>
                </a:cubicBezTo>
                <a:lnTo>
                  <a:pt x="0" y="3652"/>
                </a:lnTo>
                <a:cubicBezTo>
                  <a:pt x="832" y="3467"/>
                  <a:pt x="1479" y="2681"/>
                  <a:pt x="1479" y="1803"/>
                </a:cubicBezTo>
                <a:cubicBezTo>
                  <a:pt x="1479" y="925"/>
                  <a:pt x="832" y="13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8"/>
          <p:cNvSpPr/>
          <p:nvPr/>
        </p:nvSpPr>
        <p:spPr>
          <a:xfrm>
            <a:off x="2061453" y="3036194"/>
            <a:ext cx="10290" cy="25724"/>
          </a:xfrm>
          <a:custGeom>
            <a:rect b="b" l="l" r="r" t="t"/>
            <a:pathLst>
              <a:path extrusionOk="0" h="1850" w="740">
                <a:moveTo>
                  <a:pt x="0" y="1"/>
                </a:moveTo>
                <a:lnTo>
                  <a:pt x="0" y="1849"/>
                </a:lnTo>
                <a:cubicBezTo>
                  <a:pt x="416" y="1757"/>
                  <a:pt x="740" y="1387"/>
                  <a:pt x="740" y="925"/>
                </a:cubicBezTo>
                <a:cubicBezTo>
                  <a:pt x="740" y="463"/>
                  <a:pt x="416" y="93"/>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8"/>
          <p:cNvSpPr/>
          <p:nvPr/>
        </p:nvSpPr>
        <p:spPr>
          <a:xfrm>
            <a:off x="2094227" y="3043272"/>
            <a:ext cx="149103" cy="11583"/>
          </a:xfrm>
          <a:custGeom>
            <a:rect b="b" l="l" r="r" t="t"/>
            <a:pathLst>
              <a:path extrusionOk="0" h="833" w="10723">
                <a:moveTo>
                  <a:pt x="0" y="0"/>
                </a:moveTo>
                <a:lnTo>
                  <a:pt x="0" y="832"/>
                </a:lnTo>
                <a:lnTo>
                  <a:pt x="10723" y="832"/>
                </a:lnTo>
                <a:lnTo>
                  <a:pt x="107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8"/>
          <p:cNvSpPr/>
          <p:nvPr/>
        </p:nvSpPr>
        <p:spPr>
          <a:xfrm>
            <a:off x="2226603" y="3032342"/>
            <a:ext cx="33442" cy="33428"/>
          </a:xfrm>
          <a:custGeom>
            <a:rect b="b" l="l" r="r" t="t"/>
            <a:pathLst>
              <a:path extrusionOk="0" h="2404" w="2405">
                <a:moveTo>
                  <a:pt x="1203" y="0"/>
                </a:moveTo>
                <a:cubicBezTo>
                  <a:pt x="556" y="0"/>
                  <a:pt x="1" y="555"/>
                  <a:pt x="1" y="1202"/>
                </a:cubicBezTo>
                <a:cubicBezTo>
                  <a:pt x="1" y="1849"/>
                  <a:pt x="556" y="2404"/>
                  <a:pt x="1203" y="2404"/>
                </a:cubicBezTo>
                <a:cubicBezTo>
                  <a:pt x="1896" y="2404"/>
                  <a:pt x="2404" y="1849"/>
                  <a:pt x="2404" y="1202"/>
                </a:cubicBezTo>
                <a:cubicBezTo>
                  <a:pt x="2404" y="555"/>
                  <a:pt x="1896" y="0"/>
                  <a:pt x="1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8"/>
          <p:cNvSpPr/>
          <p:nvPr/>
        </p:nvSpPr>
        <p:spPr>
          <a:xfrm>
            <a:off x="3894285" y="3023346"/>
            <a:ext cx="67495" cy="52060"/>
          </a:xfrm>
          <a:custGeom>
            <a:rect b="b" l="l" r="r" t="t"/>
            <a:pathLst>
              <a:path extrusionOk="0" h="3744" w="4854">
                <a:moveTo>
                  <a:pt x="1249" y="1664"/>
                </a:moveTo>
                <a:lnTo>
                  <a:pt x="1249" y="2080"/>
                </a:lnTo>
                <a:lnTo>
                  <a:pt x="463" y="2080"/>
                </a:lnTo>
                <a:lnTo>
                  <a:pt x="463" y="1664"/>
                </a:lnTo>
                <a:close/>
                <a:moveTo>
                  <a:pt x="4253" y="1664"/>
                </a:moveTo>
                <a:lnTo>
                  <a:pt x="4253" y="2080"/>
                </a:lnTo>
                <a:lnTo>
                  <a:pt x="1757" y="2080"/>
                </a:lnTo>
                <a:lnTo>
                  <a:pt x="1757" y="1664"/>
                </a:lnTo>
                <a:close/>
                <a:moveTo>
                  <a:pt x="3005" y="2542"/>
                </a:moveTo>
                <a:lnTo>
                  <a:pt x="3005" y="2958"/>
                </a:lnTo>
                <a:lnTo>
                  <a:pt x="509" y="2958"/>
                </a:lnTo>
                <a:lnTo>
                  <a:pt x="509" y="2542"/>
                </a:lnTo>
                <a:close/>
                <a:moveTo>
                  <a:pt x="4299" y="2542"/>
                </a:moveTo>
                <a:lnTo>
                  <a:pt x="4299" y="2958"/>
                </a:lnTo>
                <a:lnTo>
                  <a:pt x="3513" y="2958"/>
                </a:lnTo>
                <a:lnTo>
                  <a:pt x="3513" y="2542"/>
                </a:lnTo>
                <a:close/>
                <a:moveTo>
                  <a:pt x="509" y="0"/>
                </a:moveTo>
                <a:cubicBezTo>
                  <a:pt x="232" y="0"/>
                  <a:pt x="1" y="231"/>
                  <a:pt x="1" y="509"/>
                </a:cubicBezTo>
                <a:lnTo>
                  <a:pt x="1" y="3236"/>
                </a:lnTo>
                <a:cubicBezTo>
                  <a:pt x="1" y="3513"/>
                  <a:pt x="232" y="3744"/>
                  <a:pt x="509" y="3744"/>
                </a:cubicBezTo>
                <a:lnTo>
                  <a:pt x="4345" y="3744"/>
                </a:lnTo>
                <a:cubicBezTo>
                  <a:pt x="4623" y="3744"/>
                  <a:pt x="4854" y="3513"/>
                  <a:pt x="4854" y="3236"/>
                </a:cubicBezTo>
                <a:lnTo>
                  <a:pt x="4854" y="509"/>
                </a:lnTo>
                <a:cubicBezTo>
                  <a:pt x="4854" y="185"/>
                  <a:pt x="4623" y="0"/>
                  <a:pt x="43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8"/>
          <p:cNvSpPr/>
          <p:nvPr/>
        </p:nvSpPr>
        <p:spPr>
          <a:xfrm>
            <a:off x="4231690" y="3025918"/>
            <a:ext cx="73265" cy="46276"/>
          </a:xfrm>
          <a:custGeom>
            <a:rect b="b" l="l" r="r" t="t"/>
            <a:pathLst>
              <a:path extrusionOk="0" h="3328" w="5269">
                <a:moveTo>
                  <a:pt x="4807" y="462"/>
                </a:moveTo>
                <a:lnTo>
                  <a:pt x="4807" y="2866"/>
                </a:lnTo>
                <a:lnTo>
                  <a:pt x="462" y="2866"/>
                </a:lnTo>
                <a:lnTo>
                  <a:pt x="462" y="462"/>
                </a:lnTo>
                <a:close/>
                <a:moveTo>
                  <a:pt x="231" y="0"/>
                </a:moveTo>
                <a:cubicBezTo>
                  <a:pt x="92" y="0"/>
                  <a:pt x="0" y="93"/>
                  <a:pt x="0" y="231"/>
                </a:cubicBezTo>
                <a:lnTo>
                  <a:pt x="0" y="3097"/>
                </a:lnTo>
                <a:cubicBezTo>
                  <a:pt x="0" y="3235"/>
                  <a:pt x="92" y="3328"/>
                  <a:pt x="231" y="3328"/>
                </a:cubicBezTo>
                <a:lnTo>
                  <a:pt x="5038" y="3328"/>
                </a:lnTo>
                <a:cubicBezTo>
                  <a:pt x="5176" y="3328"/>
                  <a:pt x="5269" y="3235"/>
                  <a:pt x="5269" y="3097"/>
                </a:cubicBezTo>
                <a:lnTo>
                  <a:pt x="5269" y="231"/>
                </a:lnTo>
                <a:cubicBezTo>
                  <a:pt x="5269" y="93"/>
                  <a:pt x="5176" y="0"/>
                  <a:pt x="5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8"/>
          <p:cNvSpPr/>
          <p:nvPr/>
        </p:nvSpPr>
        <p:spPr>
          <a:xfrm>
            <a:off x="4008042" y="3023985"/>
            <a:ext cx="48209" cy="50141"/>
          </a:xfrm>
          <a:custGeom>
            <a:rect b="b" l="l" r="r" t="t"/>
            <a:pathLst>
              <a:path extrusionOk="0" h="3606" w="3467">
                <a:moveTo>
                  <a:pt x="1757" y="1110"/>
                </a:moveTo>
                <a:cubicBezTo>
                  <a:pt x="2126" y="1110"/>
                  <a:pt x="2404" y="1433"/>
                  <a:pt x="2404" y="1803"/>
                </a:cubicBezTo>
                <a:cubicBezTo>
                  <a:pt x="2404" y="2173"/>
                  <a:pt x="2126" y="2496"/>
                  <a:pt x="1757" y="2496"/>
                </a:cubicBezTo>
                <a:cubicBezTo>
                  <a:pt x="1341" y="2496"/>
                  <a:pt x="1063" y="2173"/>
                  <a:pt x="1063" y="1803"/>
                </a:cubicBezTo>
                <a:cubicBezTo>
                  <a:pt x="1063" y="1433"/>
                  <a:pt x="1341" y="1110"/>
                  <a:pt x="1757" y="1110"/>
                </a:cubicBezTo>
                <a:close/>
                <a:moveTo>
                  <a:pt x="1248" y="1"/>
                </a:moveTo>
                <a:lnTo>
                  <a:pt x="1202" y="740"/>
                </a:lnTo>
                <a:lnTo>
                  <a:pt x="555" y="370"/>
                </a:lnTo>
                <a:lnTo>
                  <a:pt x="0" y="1156"/>
                </a:lnTo>
                <a:lnTo>
                  <a:pt x="740" y="1803"/>
                </a:lnTo>
                <a:lnTo>
                  <a:pt x="0" y="2450"/>
                </a:lnTo>
                <a:lnTo>
                  <a:pt x="555" y="3236"/>
                </a:lnTo>
                <a:lnTo>
                  <a:pt x="1202" y="2866"/>
                </a:lnTo>
                <a:lnTo>
                  <a:pt x="1248" y="3606"/>
                </a:lnTo>
                <a:lnTo>
                  <a:pt x="2219" y="3606"/>
                </a:lnTo>
                <a:lnTo>
                  <a:pt x="2311" y="2866"/>
                </a:lnTo>
                <a:lnTo>
                  <a:pt x="2912" y="3236"/>
                </a:lnTo>
                <a:lnTo>
                  <a:pt x="3467" y="2450"/>
                </a:lnTo>
                <a:lnTo>
                  <a:pt x="2727" y="1803"/>
                </a:lnTo>
                <a:lnTo>
                  <a:pt x="3467" y="1156"/>
                </a:lnTo>
                <a:lnTo>
                  <a:pt x="2912" y="370"/>
                </a:lnTo>
                <a:lnTo>
                  <a:pt x="2311" y="740"/>
                </a:lnTo>
                <a:lnTo>
                  <a:pt x="22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8"/>
          <p:cNvSpPr/>
          <p:nvPr/>
        </p:nvSpPr>
        <p:spPr>
          <a:xfrm>
            <a:off x="4035671" y="3023985"/>
            <a:ext cx="30869" cy="22512"/>
          </a:xfrm>
          <a:custGeom>
            <a:rect b="b" l="l" r="r" t="t"/>
            <a:pathLst>
              <a:path extrusionOk="0" h="1619" w="2220">
                <a:moveTo>
                  <a:pt x="1" y="1"/>
                </a:moveTo>
                <a:lnTo>
                  <a:pt x="1" y="1618"/>
                </a:lnTo>
                <a:lnTo>
                  <a:pt x="2219" y="1618"/>
                </a:lnTo>
                <a:lnTo>
                  <a:pt x="22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8"/>
          <p:cNvSpPr/>
          <p:nvPr/>
        </p:nvSpPr>
        <p:spPr>
          <a:xfrm>
            <a:off x="4042095" y="3029770"/>
            <a:ext cx="9010" cy="12222"/>
          </a:xfrm>
          <a:custGeom>
            <a:rect b="b" l="l" r="r" t="t"/>
            <a:pathLst>
              <a:path extrusionOk="0" h="879" w="648">
                <a:moveTo>
                  <a:pt x="1" y="1"/>
                </a:moveTo>
                <a:lnTo>
                  <a:pt x="1" y="879"/>
                </a:lnTo>
                <a:lnTo>
                  <a:pt x="93" y="879"/>
                </a:lnTo>
                <a:lnTo>
                  <a:pt x="93" y="463"/>
                </a:lnTo>
                <a:lnTo>
                  <a:pt x="509" y="463"/>
                </a:lnTo>
                <a:lnTo>
                  <a:pt x="509" y="879"/>
                </a:lnTo>
                <a:lnTo>
                  <a:pt x="648" y="879"/>
                </a:lnTo>
                <a:lnTo>
                  <a:pt x="648" y="1"/>
                </a:lnTo>
                <a:lnTo>
                  <a:pt x="509" y="1"/>
                </a:lnTo>
                <a:lnTo>
                  <a:pt x="509" y="370"/>
                </a:lnTo>
                <a:lnTo>
                  <a:pt x="93" y="370"/>
                </a:lnTo>
                <a:lnTo>
                  <a:pt x="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8"/>
          <p:cNvSpPr/>
          <p:nvPr/>
        </p:nvSpPr>
        <p:spPr>
          <a:xfrm>
            <a:off x="4053664" y="3029770"/>
            <a:ext cx="10304" cy="12222"/>
          </a:xfrm>
          <a:custGeom>
            <a:rect b="b" l="l" r="r" t="t"/>
            <a:pathLst>
              <a:path extrusionOk="0" h="879" w="741">
                <a:moveTo>
                  <a:pt x="278" y="47"/>
                </a:moveTo>
                <a:cubicBezTo>
                  <a:pt x="509" y="47"/>
                  <a:pt x="602" y="185"/>
                  <a:pt x="602" y="417"/>
                </a:cubicBezTo>
                <a:cubicBezTo>
                  <a:pt x="602" y="648"/>
                  <a:pt x="463" y="786"/>
                  <a:pt x="232" y="786"/>
                </a:cubicBezTo>
                <a:lnTo>
                  <a:pt x="139" y="786"/>
                </a:lnTo>
                <a:lnTo>
                  <a:pt x="139" y="93"/>
                </a:lnTo>
                <a:cubicBezTo>
                  <a:pt x="139" y="93"/>
                  <a:pt x="186" y="47"/>
                  <a:pt x="278" y="47"/>
                </a:cubicBezTo>
                <a:close/>
                <a:moveTo>
                  <a:pt x="1" y="1"/>
                </a:moveTo>
                <a:lnTo>
                  <a:pt x="1" y="879"/>
                </a:lnTo>
                <a:lnTo>
                  <a:pt x="232" y="879"/>
                </a:lnTo>
                <a:cubicBezTo>
                  <a:pt x="371" y="879"/>
                  <a:pt x="509" y="832"/>
                  <a:pt x="602" y="740"/>
                </a:cubicBezTo>
                <a:cubicBezTo>
                  <a:pt x="694" y="648"/>
                  <a:pt x="740" y="555"/>
                  <a:pt x="740" y="417"/>
                </a:cubicBezTo>
                <a:cubicBezTo>
                  <a:pt x="740" y="278"/>
                  <a:pt x="694" y="139"/>
                  <a:pt x="602" y="93"/>
                </a:cubicBezTo>
                <a:cubicBezTo>
                  <a:pt x="555" y="1"/>
                  <a:pt x="417" y="1"/>
                  <a:pt x="2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8"/>
          <p:cNvSpPr/>
          <p:nvPr/>
        </p:nvSpPr>
        <p:spPr>
          <a:xfrm>
            <a:off x="4113442" y="3020773"/>
            <a:ext cx="71347" cy="56566"/>
          </a:xfrm>
          <a:custGeom>
            <a:rect b="b" l="l" r="r" t="t"/>
            <a:pathLst>
              <a:path extrusionOk="0" h="4068" w="5131">
                <a:moveTo>
                  <a:pt x="4483" y="324"/>
                </a:moveTo>
                <a:cubicBezTo>
                  <a:pt x="4668" y="324"/>
                  <a:pt x="4807" y="463"/>
                  <a:pt x="4807" y="694"/>
                </a:cubicBezTo>
                <a:lnTo>
                  <a:pt x="4807" y="3421"/>
                </a:lnTo>
                <a:cubicBezTo>
                  <a:pt x="4807" y="3605"/>
                  <a:pt x="4668" y="3744"/>
                  <a:pt x="4483" y="3744"/>
                </a:cubicBezTo>
                <a:lnTo>
                  <a:pt x="647" y="3744"/>
                </a:lnTo>
                <a:cubicBezTo>
                  <a:pt x="462" y="3744"/>
                  <a:pt x="324" y="3605"/>
                  <a:pt x="324" y="3421"/>
                </a:cubicBezTo>
                <a:lnTo>
                  <a:pt x="324" y="694"/>
                </a:lnTo>
                <a:cubicBezTo>
                  <a:pt x="324" y="463"/>
                  <a:pt x="462" y="324"/>
                  <a:pt x="647" y="324"/>
                </a:cubicBezTo>
                <a:close/>
                <a:moveTo>
                  <a:pt x="647" y="1"/>
                </a:moveTo>
                <a:cubicBezTo>
                  <a:pt x="277" y="1"/>
                  <a:pt x="0" y="324"/>
                  <a:pt x="0" y="694"/>
                </a:cubicBezTo>
                <a:lnTo>
                  <a:pt x="0" y="3421"/>
                </a:lnTo>
                <a:cubicBezTo>
                  <a:pt x="0" y="3744"/>
                  <a:pt x="277" y="4068"/>
                  <a:pt x="647" y="4068"/>
                </a:cubicBezTo>
                <a:lnTo>
                  <a:pt x="4483" y="4068"/>
                </a:lnTo>
                <a:cubicBezTo>
                  <a:pt x="4853" y="4068"/>
                  <a:pt x="5130" y="3744"/>
                  <a:pt x="5130" y="3421"/>
                </a:cubicBezTo>
                <a:lnTo>
                  <a:pt x="5130" y="694"/>
                </a:lnTo>
                <a:cubicBezTo>
                  <a:pt x="5130" y="324"/>
                  <a:pt x="4853" y="1"/>
                  <a:pt x="4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8"/>
          <p:cNvSpPr/>
          <p:nvPr/>
        </p:nvSpPr>
        <p:spPr>
          <a:xfrm>
            <a:off x="4152000" y="3049056"/>
            <a:ext cx="22498" cy="17353"/>
          </a:xfrm>
          <a:custGeom>
            <a:rect b="b" l="l" r="r" t="t"/>
            <a:pathLst>
              <a:path extrusionOk="0" h="1248" w="1618">
                <a:moveTo>
                  <a:pt x="185" y="0"/>
                </a:moveTo>
                <a:cubicBezTo>
                  <a:pt x="93" y="0"/>
                  <a:pt x="0" y="93"/>
                  <a:pt x="0" y="185"/>
                </a:cubicBezTo>
                <a:lnTo>
                  <a:pt x="0" y="1109"/>
                </a:lnTo>
                <a:cubicBezTo>
                  <a:pt x="0" y="1202"/>
                  <a:pt x="93" y="1248"/>
                  <a:pt x="185" y="1248"/>
                </a:cubicBezTo>
                <a:lnTo>
                  <a:pt x="1433" y="1248"/>
                </a:lnTo>
                <a:cubicBezTo>
                  <a:pt x="1525" y="1248"/>
                  <a:pt x="1618" y="1202"/>
                  <a:pt x="1618" y="1109"/>
                </a:cubicBezTo>
                <a:lnTo>
                  <a:pt x="1618" y="185"/>
                </a:lnTo>
                <a:cubicBezTo>
                  <a:pt x="1618" y="93"/>
                  <a:pt x="1525" y="0"/>
                  <a:pt x="14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8"/>
          <p:cNvSpPr/>
          <p:nvPr/>
        </p:nvSpPr>
        <p:spPr>
          <a:xfrm>
            <a:off x="4351857" y="3020773"/>
            <a:ext cx="72000" cy="56566"/>
          </a:xfrm>
          <a:custGeom>
            <a:rect b="b" l="l" r="r" t="t"/>
            <a:pathLst>
              <a:path extrusionOk="0" h="4068" w="5178">
                <a:moveTo>
                  <a:pt x="694" y="1"/>
                </a:moveTo>
                <a:cubicBezTo>
                  <a:pt x="324" y="1"/>
                  <a:pt x="1" y="324"/>
                  <a:pt x="1" y="694"/>
                </a:cubicBezTo>
                <a:lnTo>
                  <a:pt x="324" y="694"/>
                </a:lnTo>
                <a:cubicBezTo>
                  <a:pt x="324" y="463"/>
                  <a:pt x="463" y="324"/>
                  <a:pt x="694" y="324"/>
                </a:cubicBezTo>
                <a:lnTo>
                  <a:pt x="4484" y="324"/>
                </a:lnTo>
                <a:cubicBezTo>
                  <a:pt x="4669" y="324"/>
                  <a:pt x="4854" y="463"/>
                  <a:pt x="4854" y="694"/>
                </a:cubicBezTo>
                <a:lnTo>
                  <a:pt x="4854" y="3421"/>
                </a:lnTo>
                <a:cubicBezTo>
                  <a:pt x="4854" y="3605"/>
                  <a:pt x="4669" y="3744"/>
                  <a:pt x="4484" y="3744"/>
                </a:cubicBezTo>
                <a:lnTo>
                  <a:pt x="3559" y="3744"/>
                </a:lnTo>
                <a:lnTo>
                  <a:pt x="3559" y="4068"/>
                </a:lnTo>
                <a:lnTo>
                  <a:pt x="4484" y="4068"/>
                </a:lnTo>
                <a:cubicBezTo>
                  <a:pt x="4854" y="4068"/>
                  <a:pt x="5177" y="3744"/>
                  <a:pt x="5177" y="3421"/>
                </a:cubicBezTo>
                <a:lnTo>
                  <a:pt x="5177" y="694"/>
                </a:lnTo>
                <a:cubicBezTo>
                  <a:pt x="5177" y="324"/>
                  <a:pt x="4854" y="1"/>
                  <a:pt x="44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8"/>
          <p:cNvSpPr/>
          <p:nvPr/>
        </p:nvSpPr>
        <p:spPr>
          <a:xfrm>
            <a:off x="4351857" y="3034915"/>
            <a:ext cx="41785" cy="41785"/>
          </a:xfrm>
          <a:custGeom>
            <a:rect b="b" l="l" r="r" t="t"/>
            <a:pathLst>
              <a:path extrusionOk="0" h="3005" w="3005">
                <a:moveTo>
                  <a:pt x="1" y="0"/>
                </a:moveTo>
                <a:lnTo>
                  <a:pt x="1" y="416"/>
                </a:lnTo>
                <a:cubicBezTo>
                  <a:pt x="1387" y="416"/>
                  <a:pt x="2543" y="1572"/>
                  <a:pt x="2543" y="3004"/>
                </a:cubicBezTo>
                <a:lnTo>
                  <a:pt x="3005" y="3004"/>
                </a:lnTo>
                <a:cubicBezTo>
                  <a:pt x="3005" y="1341"/>
                  <a:pt x="1665"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8"/>
          <p:cNvSpPr/>
          <p:nvPr/>
        </p:nvSpPr>
        <p:spPr>
          <a:xfrm>
            <a:off x="4351857" y="3049056"/>
            <a:ext cx="27657" cy="27643"/>
          </a:xfrm>
          <a:custGeom>
            <a:rect b="b" l="l" r="r" t="t"/>
            <a:pathLst>
              <a:path extrusionOk="0" h="1988" w="1989">
                <a:moveTo>
                  <a:pt x="1" y="0"/>
                </a:moveTo>
                <a:lnTo>
                  <a:pt x="1" y="416"/>
                </a:lnTo>
                <a:cubicBezTo>
                  <a:pt x="833" y="416"/>
                  <a:pt x="1526" y="1109"/>
                  <a:pt x="1526" y="1987"/>
                </a:cubicBezTo>
                <a:lnTo>
                  <a:pt x="1988" y="1987"/>
                </a:lnTo>
                <a:cubicBezTo>
                  <a:pt x="1988" y="878"/>
                  <a:pt x="1110"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8"/>
          <p:cNvSpPr/>
          <p:nvPr/>
        </p:nvSpPr>
        <p:spPr>
          <a:xfrm>
            <a:off x="4351857" y="3064477"/>
            <a:ext cx="11583" cy="12222"/>
          </a:xfrm>
          <a:custGeom>
            <a:rect b="b" l="l" r="r" t="t"/>
            <a:pathLst>
              <a:path extrusionOk="0" h="879" w="833">
                <a:moveTo>
                  <a:pt x="1" y="0"/>
                </a:moveTo>
                <a:lnTo>
                  <a:pt x="1" y="878"/>
                </a:lnTo>
                <a:lnTo>
                  <a:pt x="833" y="878"/>
                </a:lnTo>
                <a:cubicBezTo>
                  <a:pt x="833" y="416"/>
                  <a:pt x="463"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8"/>
          <p:cNvSpPr/>
          <p:nvPr/>
        </p:nvSpPr>
        <p:spPr>
          <a:xfrm>
            <a:off x="4470105" y="3020134"/>
            <a:ext cx="25724" cy="25710"/>
          </a:xfrm>
          <a:custGeom>
            <a:rect b="b" l="l" r="r" t="t"/>
            <a:pathLst>
              <a:path extrusionOk="0" h="1849" w="1850">
                <a:moveTo>
                  <a:pt x="232" y="0"/>
                </a:moveTo>
                <a:cubicBezTo>
                  <a:pt x="93" y="0"/>
                  <a:pt x="1" y="93"/>
                  <a:pt x="1" y="231"/>
                </a:cubicBezTo>
                <a:lnTo>
                  <a:pt x="1" y="1572"/>
                </a:lnTo>
                <a:cubicBezTo>
                  <a:pt x="1" y="1710"/>
                  <a:pt x="93" y="1849"/>
                  <a:pt x="232" y="1849"/>
                </a:cubicBezTo>
                <a:cubicBezTo>
                  <a:pt x="370" y="1849"/>
                  <a:pt x="463" y="1710"/>
                  <a:pt x="463" y="1572"/>
                </a:cubicBezTo>
                <a:lnTo>
                  <a:pt x="463" y="462"/>
                </a:lnTo>
                <a:lnTo>
                  <a:pt x="1618" y="462"/>
                </a:lnTo>
                <a:cubicBezTo>
                  <a:pt x="1757" y="462"/>
                  <a:pt x="1849" y="324"/>
                  <a:pt x="1849" y="231"/>
                </a:cubicBezTo>
                <a:cubicBezTo>
                  <a:pt x="1849" y="93"/>
                  <a:pt x="1757"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8"/>
          <p:cNvSpPr/>
          <p:nvPr/>
        </p:nvSpPr>
        <p:spPr>
          <a:xfrm>
            <a:off x="4500960" y="3020134"/>
            <a:ext cx="25710" cy="25710"/>
          </a:xfrm>
          <a:custGeom>
            <a:rect b="b" l="l" r="r" t="t"/>
            <a:pathLst>
              <a:path extrusionOk="0" h="1849" w="1849">
                <a:moveTo>
                  <a:pt x="231" y="0"/>
                </a:moveTo>
                <a:cubicBezTo>
                  <a:pt x="93" y="0"/>
                  <a:pt x="0" y="93"/>
                  <a:pt x="0" y="231"/>
                </a:cubicBezTo>
                <a:cubicBezTo>
                  <a:pt x="0" y="324"/>
                  <a:pt x="93" y="462"/>
                  <a:pt x="231" y="462"/>
                </a:cubicBezTo>
                <a:lnTo>
                  <a:pt x="1387" y="462"/>
                </a:lnTo>
                <a:lnTo>
                  <a:pt x="1387" y="1572"/>
                </a:lnTo>
                <a:cubicBezTo>
                  <a:pt x="1387" y="1710"/>
                  <a:pt x="1479" y="1849"/>
                  <a:pt x="1618" y="1849"/>
                </a:cubicBezTo>
                <a:cubicBezTo>
                  <a:pt x="1710" y="1849"/>
                  <a:pt x="1849" y="1710"/>
                  <a:pt x="1849" y="1618"/>
                </a:cubicBezTo>
                <a:lnTo>
                  <a:pt x="1849" y="231"/>
                </a:lnTo>
                <a:cubicBezTo>
                  <a:pt x="1849" y="93"/>
                  <a:pt x="1710"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8"/>
          <p:cNvSpPr/>
          <p:nvPr/>
        </p:nvSpPr>
        <p:spPr>
          <a:xfrm>
            <a:off x="4500960" y="3052908"/>
            <a:ext cx="25710" cy="25724"/>
          </a:xfrm>
          <a:custGeom>
            <a:rect b="b" l="l" r="r" t="t"/>
            <a:pathLst>
              <a:path extrusionOk="0" h="1850" w="1849">
                <a:moveTo>
                  <a:pt x="1618" y="0"/>
                </a:moveTo>
                <a:cubicBezTo>
                  <a:pt x="1479" y="0"/>
                  <a:pt x="1387" y="93"/>
                  <a:pt x="1387" y="231"/>
                </a:cubicBezTo>
                <a:lnTo>
                  <a:pt x="1387" y="1341"/>
                </a:lnTo>
                <a:lnTo>
                  <a:pt x="231" y="1341"/>
                </a:lnTo>
                <a:cubicBezTo>
                  <a:pt x="93" y="1341"/>
                  <a:pt x="0" y="1479"/>
                  <a:pt x="0" y="1618"/>
                </a:cubicBezTo>
                <a:cubicBezTo>
                  <a:pt x="0" y="1710"/>
                  <a:pt x="93" y="1849"/>
                  <a:pt x="231" y="1849"/>
                </a:cubicBezTo>
                <a:lnTo>
                  <a:pt x="1618" y="1849"/>
                </a:lnTo>
                <a:cubicBezTo>
                  <a:pt x="1710" y="1849"/>
                  <a:pt x="1849" y="1710"/>
                  <a:pt x="1849" y="1618"/>
                </a:cubicBezTo>
                <a:lnTo>
                  <a:pt x="1849" y="231"/>
                </a:lnTo>
                <a:cubicBezTo>
                  <a:pt x="1849" y="93"/>
                  <a:pt x="1710" y="0"/>
                  <a:pt x="1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8"/>
          <p:cNvSpPr/>
          <p:nvPr/>
        </p:nvSpPr>
        <p:spPr>
          <a:xfrm>
            <a:off x="4470105" y="3052908"/>
            <a:ext cx="25724" cy="25724"/>
          </a:xfrm>
          <a:custGeom>
            <a:rect b="b" l="l" r="r" t="t"/>
            <a:pathLst>
              <a:path extrusionOk="0" h="1850" w="1850">
                <a:moveTo>
                  <a:pt x="232" y="0"/>
                </a:moveTo>
                <a:cubicBezTo>
                  <a:pt x="93" y="0"/>
                  <a:pt x="1" y="93"/>
                  <a:pt x="1" y="231"/>
                </a:cubicBezTo>
                <a:lnTo>
                  <a:pt x="1" y="1618"/>
                </a:lnTo>
                <a:cubicBezTo>
                  <a:pt x="1" y="1710"/>
                  <a:pt x="93" y="1849"/>
                  <a:pt x="232" y="1849"/>
                </a:cubicBezTo>
                <a:lnTo>
                  <a:pt x="1618" y="1849"/>
                </a:lnTo>
                <a:cubicBezTo>
                  <a:pt x="1757" y="1849"/>
                  <a:pt x="1849" y="1710"/>
                  <a:pt x="1849" y="1618"/>
                </a:cubicBezTo>
                <a:cubicBezTo>
                  <a:pt x="1849" y="1479"/>
                  <a:pt x="1757" y="1341"/>
                  <a:pt x="1618" y="1341"/>
                </a:cubicBezTo>
                <a:lnTo>
                  <a:pt x="463" y="1341"/>
                </a:lnTo>
                <a:lnTo>
                  <a:pt x="463" y="231"/>
                </a:lnTo>
                <a:cubicBezTo>
                  <a:pt x="463" y="93"/>
                  <a:pt x="370" y="0"/>
                  <a:pt x="2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8"/>
          <p:cNvSpPr/>
          <p:nvPr/>
        </p:nvSpPr>
        <p:spPr>
          <a:xfrm>
            <a:off x="3314613" y="3462925"/>
            <a:ext cx="12876" cy="44357"/>
          </a:xfrm>
          <a:custGeom>
            <a:rect b="b" l="l" r="r" t="t"/>
            <a:pathLst>
              <a:path extrusionOk="0" h="3190" w="926">
                <a:moveTo>
                  <a:pt x="1" y="0"/>
                </a:moveTo>
                <a:lnTo>
                  <a:pt x="1" y="2866"/>
                </a:lnTo>
                <a:lnTo>
                  <a:pt x="925" y="3189"/>
                </a:lnTo>
                <a:lnTo>
                  <a:pt x="9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8"/>
          <p:cNvSpPr/>
          <p:nvPr/>
        </p:nvSpPr>
        <p:spPr>
          <a:xfrm>
            <a:off x="3331967" y="3441066"/>
            <a:ext cx="48862" cy="66216"/>
          </a:xfrm>
          <a:custGeom>
            <a:rect b="b" l="l" r="r" t="t"/>
            <a:pathLst>
              <a:path extrusionOk="0" h="4762" w="3514">
                <a:moveTo>
                  <a:pt x="1202" y="1"/>
                </a:moveTo>
                <a:lnTo>
                  <a:pt x="1" y="1572"/>
                </a:lnTo>
                <a:lnTo>
                  <a:pt x="1" y="4438"/>
                </a:lnTo>
                <a:lnTo>
                  <a:pt x="694" y="4761"/>
                </a:lnTo>
                <a:lnTo>
                  <a:pt x="2774" y="4761"/>
                </a:lnTo>
                <a:lnTo>
                  <a:pt x="3513" y="2635"/>
                </a:lnTo>
                <a:lnTo>
                  <a:pt x="3513" y="1572"/>
                </a:lnTo>
                <a:lnTo>
                  <a:pt x="1757" y="1572"/>
                </a:lnTo>
                <a:lnTo>
                  <a:pt x="1757" y="278"/>
                </a:lnTo>
                <a:lnTo>
                  <a:pt x="15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8"/>
          <p:cNvSpPr/>
          <p:nvPr/>
        </p:nvSpPr>
        <p:spPr>
          <a:xfrm>
            <a:off x="3650085" y="3441066"/>
            <a:ext cx="12862" cy="44357"/>
          </a:xfrm>
          <a:custGeom>
            <a:rect b="b" l="l" r="r" t="t"/>
            <a:pathLst>
              <a:path extrusionOk="0" h="3190" w="925">
                <a:moveTo>
                  <a:pt x="0" y="1"/>
                </a:moveTo>
                <a:lnTo>
                  <a:pt x="0" y="3190"/>
                </a:lnTo>
                <a:lnTo>
                  <a:pt x="925" y="3190"/>
                </a:lnTo>
                <a:lnTo>
                  <a:pt x="925" y="278"/>
                </a:lnTo>
                <a:lnTo>
                  <a:pt x="0"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8"/>
          <p:cNvSpPr/>
          <p:nvPr/>
        </p:nvSpPr>
        <p:spPr>
          <a:xfrm>
            <a:off x="3597385" y="3441066"/>
            <a:ext cx="48209" cy="66216"/>
          </a:xfrm>
          <a:custGeom>
            <a:rect b="b" l="l" r="r" t="t"/>
            <a:pathLst>
              <a:path extrusionOk="0" h="4762" w="3467">
                <a:moveTo>
                  <a:pt x="694" y="1"/>
                </a:moveTo>
                <a:lnTo>
                  <a:pt x="1" y="2081"/>
                </a:lnTo>
                <a:lnTo>
                  <a:pt x="1" y="3190"/>
                </a:lnTo>
                <a:lnTo>
                  <a:pt x="1711" y="3190"/>
                </a:lnTo>
                <a:lnTo>
                  <a:pt x="1711" y="4484"/>
                </a:lnTo>
                <a:lnTo>
                  <a:pt x="1942" y="4761"/>
                </a:lnTo>
                <a:lnTo>
                  <a:pt x="2265" y="4761"/>
                </a:lnTo>
                <a:lnTo>
                  <a:pt x="3467" y="3190"/>
                </a:lnTo>
                <a:lnTo>
                  <a:pt x="3467" y="278"/>
                </a:lnTo>
                <a:lnTo>
                  <a:pt x="2774"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8"/>
          <p:cNvSpPr/>
          <p:nvPr/>
        </p:nvSpPr>
        <p:spPr>
          <a:xfrm>
            <a:off x="3879504" y="3448783"/>
            <a:ext cx="61710" cy="50141"/>
          </a:xfrm>
          <a:custGeom>
            <a:rect b="b" l="l" r="r" t="t"/>
            <a:pathLst>
              <a:path extrusionOk="0" h="3606" w="4438">
                <a:moveTo>
                  <a:pt x="2497" y="0"/>
                </a:moveTo>
                <a:lnTo>
                  <a:pt x="2497" y="740"/>
                </a:lnTo>
                <a:cubicBezTo>
                  <a:pt x="2497" y="740"/>
                  <a:pt x="1249" y="1063"/>
                  <a:pt x="648" y="2034"/>
                </a:cubicBezTo>
                <a:cubicBezTo>
                  <a:pt x="509" y="2265"/>
                  <a:pt x="371" y="2542"/>
                  <a:pt x="278" y="2820"/>
                </a:cubicBezTo>
                <a:cubicBezTo>
                  <a:pt x="186" y="2958"/>
                  <a:pt x="140" y="3097"/>
                  <a:pt x="140" y="3236"/>
                </a:cubicBezTo>
                <a:cubicBezTo>
                  <a:pt x="93" y="3328"/>
                  <a:pt x="1" y="3605"/>
                  <a:pt x="1" y="3605"/>
                </a:cubicBezTo>
                <a:cubicBezTo>
                  <a:pt x="602" y="2820"/>
                  <a:pt x="1526" y="2219"/>
                  <a:pt x="2497" y="2034"/>
                </a:cubicBezTo>
                <a:lnTo>
                  <a:pt x="2497" y="2820"/>
                </a:lnTo>
                <a:lnTo>
                  <a:pt x="4438" y="1433"/>
                </a:lnTo>
                <a:lnTo>
                  <a:pt x="2497" y="0"/>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8"/>
          <p:cNvSpPr/>
          <p:nvPr/>
        </p:nvSpPr>
        <p:spPr>
          <a:xfrm>
            <a:off x="4157785" y="3446211"/>
            <a:ext cx="44357" cy="5798"/>
          </a:xfrm>
          <a:custGeom>
            <a:rect b="b" l="l" r="r" t="t"/>
            <a:pathLst>
              <a:path extrusionOk="0" h="417" w="3190">
                <a:moveTo>
                  <a:pt x="0" y="0"/>
                </a:moveTo>
                <a:lnTo>
                  <a:pt x="0" y="416"/>
                </a:lnTo>
                <a:lnTo>
                  <a:pt x="3189" y="416"/>
                </a:lnTo>
                <a:lnTo>
                  <a:pt x="3189" y="0"/>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8"/>
          <p:cNvSpPr/>
          <p:nvPr/>
        </p:nvSpPr>
        <p:spPr>
          <a:xfrm>
            <a:off x="4157785" y="3461631"/>
            <a:ext cx="44357" cy="5159"/>
          </a:xfrm>
          <a:custGeom>
            <a:rect b="b" l="l" r="r" t="t"/>
            <a:pathLst>
              <a:path extrusionOk="0" h="371" w="3190">
                <a:moveTo>
                  <a:pt x="0" y="1"/>
                </a:moveTo>
                <a:lnTo>
                  <a:pt x="0" y="370"/>
                </a:lnTo>
                <a:lnTo>
                  <a:pt x="3189" y="370"/>
                </a:lnTo>
                <a:lnTo>
                  <a:pt x="3189"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8"/>
          <p:cNvSpPr/>
          <p:nvPr/>
        </p:nvSpPr>
        <p:spPr>
          <a:xfrm>
            <a:off x="4157785" y="3479624"/>
            <a:ext cx="25710" cy="5159"/>
          </a:xfrm>
          <a:custGeom>
            <a:rect b="b" l="l" r="r" t="t"/>
            <a:pathLst>
              <a:path extrusionOk="0" h="371" w="1849">
                <a:moveTo>
                  <a:pt x="0" y="1"/>
                </a:moveTo>
                <a:lnTo>
                  <a:pt x="0" y="371"/>
                </a:lnTo>
                <a:lnTo>
                  <a:pt x="1849" y="371"/>
                </a:lnTo>
                <a:lnTo>
                  <a:pt x="1849"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8"/>
          <p:cNvSpPr/>
          <p:nvPr/>
        </p:nvSpPr>
        <p:spPr>
          <a:xfrm>
            <a:off x="4191198" y="3479624"/>
            <a:ext cx="39852" cy="5159"/>
          </a:xfrm>
          <a:custGeom>
            <a:rect b="b" l="l" r="r" t="t"/>
            <a:pathLst>
              <a:path extrusionOk="0" h="371" w="2866">
                <a:moveTo>
                  <a:pt x="0" y="1"/>
                </a:moveTo>
                <a:lnTo>
                  <a:pt x="0" y="371"/>
                </a:lnTo>
                <a:lnTo>
                  <a:pt x="2866" y="371"/>
                </a:lnTo>
                <a:lnTo>
                  <a:pt x="2866"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8"/>
          <p:cNvSpPr/>
          <p:nvPr/>
        </p:nvSpPr>
        <p:spPr>
          <a:xfrm>
            <a:off x="4207912" y="3462271"/>
            <a:ext cx="5784" cy="39866"/>
          </a:xfrm>
          <a:custGeom>
            <a:rect b="b" l="l" r="r" t="t"/>
            <a:pathLst>
              <a:path extrusionOk="0" h="2867" w="416">
                <a:moveTo>
                  <a:pt x="0" y="1"/>
                </a:moveTo>
                <a:lnTo>
                  <a:pt x="0" y="2866"/>
                </a:lnTo>
                <a:lnTo>
                  <a:pt x="416" y="2866"/>
                </a:lnTo>
                <a:lnTo>
                  <a:pt x="416"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8"/>
          <p:cNvSpPr/>
          <p:nvPr/>
        </p:nvSpPr>
        <p:spPr>
          <a:xfrm>
            <a:off x="4446967" y="3465497"/>
            <a:ext cx="18007" cy="17353"/>
          </a:xfrm>
          <a:custGeom>
            <a:rect b="b" l="l" r="r" t="t"/>
            <a:pathLst>
              <a:path extrusionOk="0" h="1248" w="1295">
                <a:moveTo>
                  <a:pt x="648" y="0"/>
                </a:moveTo>
                <a:cubicBezTo>
                  <a:pt x="324" y="0"/>
                  <a:pt x="1" y="277"/>
                  <a:pt x="1" y="601"/>
                </a:cubicBezTo>
                <a:cubicBezTo>
                  <a:pt x="1" y="971"/>
                  <a:pt x="324"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8"/>
          <p:cNvSpPr/>
          <p:nvPr/>
        </p:nvSpPr>
        <p:spPr>
          <a:xfrm>
            <a:off x="4477822" y="3465497"/>
            <a:ext cx="18007" cy="17353"/>
          </a:xfrm>
          <a:custGeom>
            <a:rect b="b" l="l" r="r" t="t"/>
            <a:pathLst>
              <a:path extrusionOk="0" h="1248" w="1295">
                <a:moveTo>
                  <a:pt x="647" y="0"/>
                </a:moveTo>
                <a:cubicBezTo>
                  <a:pt x="324" y="0"/>
                  <a:pt x="0" y="277"/>
                  <a:pt x="0" y="601"/>
                </a:cubicBezTo>
                <a:cubicBezTo>
                  <a:pt x="0" y="971"/>
                  <a:pt x="324" y="1248"/>
                  <a:pt x="647" y="1248"/>
                </a:cubicBezTo>
                <a:cubicBezTo>
                  <a:pt x="1017" y="1248"/>
                  <a:pt x="1294" y="971"/>
                  <a:pt x="1294" y="601"/>
                </a:cubicBezTo>
                <a:cubicBezTo>
                  <a:pt x="1294" y="277"/>
                  <a:pt x="1017" y="0"/>
                  <a:pt x="647" y="0"/>
                </a:cubicBez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8"/>
          <p:cNvSpPr/>
          <p:nvPr/>
        </p:nvSpPr>
        <p:spPr>
          <a:xfrm>
            <a:off x="4508663" y="3465497"/>
            <a:ext cx="18007" cy="17353"/>
          </a:xfrm>
          <a:custGeom>
            <a:rect b="b" l="l" r="r" t="t"/>
            <a:pathLst>
              <a:path extrusionOk="0" h="1248" w="1295">
                <a:moveTo>
                  <a:pt x="648" y="0"/>
                </a:moveTo>
                <a:cubicBezTo>
                  <a:pt x="278" y="0"/>
                  <a:pt x="1" y="277"/>
                  <a:pt x="1" y="601"/>
                </a:cubicBezTo>
                <a:cubicBezTo>
                  <a:pt x="1" y="971"/>
                  <a:pt x="278"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8"/>
          <p:cNvSpPr/>
          <p:nvPr/>
        </p:nvSpPr>
        <p:spPr>
          <a:xfrm>
            <a:off x="1669429" y="3657650"/>
            <a:ext cx="2997348" cy="5145"/>
          </a:xfrm>
          <a:custGeom>
            <a:rect b="b" l="l" r="r" t="t"/>
            <a:pathLst>
              <a:path extrusionOk="0" h="370" w="215559">
                <a:moveTo>
                  <a:pt x="0" y="0"/>
                </a:moveTo>
                <a:lnTo>
                  <a:pt x="0" y="370"/>
                </a:lnTo>
                <a:lnTo>
                  <a:pt x="215558" y="370"/>
                </a:lnTo>
                <a:lnTo>
                  <a:pt x="2155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8"/>
          <p:cNvSpPr/>
          <p:nvPr/>
        </p:nvSpPr>
        <p:spPr>
          <a:xfrm>
            <a:off x="1669429" y="3766902"/>
            <a:ext cx="171602" cy="171602"/>
          </a:xfrm>
          <a:custGeom>
            <a:rect b="b" l="l" r="r" t="t"/>
            <a:pathLst>
              <a:path extrusionOk="0" h="12341" w="12341">
                <a:moveTo>
                  <a:pt x="6194" y="0"/>
                </a:moveTo>
                <a:cubicBezTo>
                  <a:pt x="2774" y="0"/>
                  <a:pt x="0" y="2773"/>
                  <a:pt x="0" y="6193"/>
                </a:cubicBezTo>
                <a:cubicBezTo>
                  <a:pt x="0" y="9567"/>
                  <a:pt x="2774" y="12340"/>
                  <a:pt x="6194" y="12340"/>
                </a:cubicBezTo>
                <a:cubicBezTo>
                  <a:pt x="9567" y="12340"/>
                  <a:pt x="12340" y="9567"/>
                  <a:pt x="12340" y="6193"/>
                </a:cubicBezTo>
                <a:cubicBezTo>
                  <a:pt x="12340" y="2773"/>
                  <a:pt x="9567" y="0"/>
                  <a:pt x="6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8"/>
          <p:cNvSpPr/>
          <p:nvPr/>
        </p:nvSpPr>
        <p:spPr>
          <a:xfrm>
            <a:off x="1729833" y="3793891"/>
            <a:ext cx="51435" cy="50781"/>
          </a:xfrm>
          <a:custGeom>
            <a:rect b="b" l="l" r="r" t="t"/>
            <a:pathLst>
              <a:path extrusionOk="0" h="3652" w="3699">
                <a:moveTo>
                  <a:pt x="1850" y="0"/>
                </a:moveTo>
                <a:cubicBezTo>
                  <a:pt x="833" y="0"/>
                  <a:pt x="1" y="832"/>
                  <a:pt x="1" y="1849"/>
                </a:cubicBezTo>
                <a:cubicBezTo>
                  <a:pt x="1" y="2866"/>
                  <a:pt x="833" y="3651"/>
                  <a:pt x="1850" y="3651"/>
                </a:cubicBezTo>
                <a:cubicBezTo>
                  <a:pt x="2866" y="3651"/>
                  <a:pt x="3698" y="2866"/>
                  <a:pt x="3698" y="1849"/>
                </a:cubicBezTo>
                <a:cubicBezTo>
                  <a:pt x="3698" y="832"/>
                  <a:pt x="2866" y="0"/>
                  <a:pt x="18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8"/>
          <p:cNvSpPr/>
          <p:nvPr/>
        </p:nvSpPr>
        <p:spPr>
          <a:xfrm>
            <a:off x="1706709" y="3856867"/>
            <a:ext cx="97043" cy="43078"/>
          </a:xfrm>
          <a:custGeom>
            <a:rect b="b" l="l" r="r" t="t"/>
            <a:pathLst>
              <a:path extrusionOk="0" h="3098" w="6979">
                <a:moveTo>
                  <a:pt x="3513" y="0"/>
                </a:moveTo>
                <a:cubicBezTo>
                  <a:pt x="1710" y="0"/>
                  <a:pt x="231" y="1341"/>
                  <a:pt x="0" y="3097"/>
                </a:cubicBezTo>
                <a:lnTo>
                  <a:pt x="6979" y="3097"/>
                </a:lnTo>
                <a:cubicBezTo>
                  <a:pt x="6794" y="1341"/>
                  <a:pt x="5315" y="0"/>
                  <a:pt x="3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8"/>
          <p:cNvSpPr/>
          <p:nvPr/>
        </p:nvSpPr>
        <p:spPr>
          <a:xfrm>
            <a:off x="4034392" y="3781029"/>
            <a:ext cx="634958" cy="143333"/>
          </a:xfrm>
          <a:custGeom>
            <a:rect b="b" l="l" r="r" t="t"/>
            <a:pathLst>
              <a:path extrusionOk="0" h="10308" w="45664">
                <a:moveTo>
                  <a:pt x="878" y="1"/>
                </a:moveTo>
                <a:cubicBezTo>
                  <a:pt x="370" y="1"/>
                  <a:pt x="0" y="417"/>
                  <a:pt x="0" y="925"/>
                </a:cubicBezTo>
                <a:lnTo>
                  <a:pt x="0" y="9383"/>
                </a:lnTo>
                <a:cubicBezTo>
                  <a:pt x="0" y="9891"/>
                  <a:pt x="370" y="10307"/>
                  <a:pt x="878" y="10307"/>
                </a:cubicBezTo>
                <a:lnTo>
                  <a:pt x="44739" y="10307"/>
                </a:lnTo>
                <a:cubicBezTo>
                  <a:pt x="45247" y="10307"/>
                  <a:pt x="45663" y="9891"/>
                  <a:pt x="45663" y="9383"/>
                </a:cubicBezTo>
                <a:lnTo>
                  <a:pt x="45663" y="925"/>
                </a:lnTo>
                <a:cubicBezTo>
                  <a:pt x="45663" y="417"/>
                  <a:pt x="45247" y="1"/>
                  <a:pt x="4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8"/>
          <p:cNvSpPr/>
          <p:nvPr/>
        </p:nvSpPr>
        <p:spPr>
          <a:xfrm>
            <a:off x="3214358" y="3547745"/>
            <a:ext cx="266072" cy="5798"/>
          </a:xfrm>
          <a:custGeom>
            <a:rect b="b" l="l" r="r" t="t"/>
            <a:pathLst>
              <a:path extrusionOk="0" h="417" w="19135">
                <a:moveTo>
                  <a:pt x="1" y="1"/>
                </a:moveTo>
                <a:lnTo>
                  <a:pt x="1" y="417"/>
                </a:lnTo>
                <a:lnTo>
                  <a:pt x="19135" y="417"/>
                </a:lnTo>
                <a:lnTo>
                  <a:pt x="191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8"/>
          <p:cNvSpPr/>
          <p:nvPr/>
        </p:nvSpPr>
        <p:spPr>
          <a:xfrm>
            <a:off x="3497130" y="3547745"/>
            <a:ext cx="266072" cy="5798"/>
          </a:xfrm>
          <a:custGeom>
            <a:rect b="b" l="l" r="r" t="t"/>
            <a:pathLst>
              <a:path extrusionOk="0" h="417" w="19135">
                <a:moveTo>
                  <a:pt x="1" y="1"/>
                </a:moveTo>
                <a:lnTo>
                  <a:pt x="1" y="417"/>
                </a:lnTo>
                <a:lnTo>
                  <a:pt x="19135" y="417"/>
                </a:lnTo>
                <a:lnTo>
                  <a:pt x="19135" y="1"/>
                </a:lnTo>
                <a:close/>
              </a:path>
            </a:pathLst>
          </a:custGeom>
          <a:solidFill>
            <a:srgbClr val="1B1464">
              <a:alpha val="43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8"/>
          <p:cNvSpPr/>
          <p:nvPr/>
        </p:nvSpPr>
        <p:spPr>
          <a:xfrm>
            <a:off x="2907822" y="2018876"/>
            <a:ext cx="520561" cy="520561"/>
          </a:xfrm>
          <a:custGeom>
            <a:rect b="b" l="l" r="r" t="t"/>
            <a:pathLst>
              <a:path extrusionOk="0" h="37437" w="37437">
                <a:moveTo>
                  <a:pt x="18718" y="0"/>
                </a:moveTo>
                <a:cubicBezTo>
                  <a:pt x="8366" y="0"/>
                  <a:pt x="0" y="8366"/>
                  <a:pt x="0" y="18719"/>
                </a:cubicBezTo>
                <a:cubicBezTo>
                  <a:pt x="0" y="29071"/>
                  <a:pt x="8366" y="37437"/>
                  <a:pt x="18718" y="37437"/>
                </a:cubicBezTo>
                <a:cubicBezTo>
                  <a:pt x="29071" y="37437"/>
                  <a:pt x="37436" y="29071"/>
                  <a:pt x="37436" y="18719"/>
                </a:cubicBezTo>
                <a:cubicBezTo>
                  <a:pt x="37436" y="8366"/>
                  <a:pt x="29071" y="0"/>
                  <a:pt x="18718" y="0"/>
                </a:cubicBezTo>
                <a:close/>
              </a:path>
            </a:pathLst>
          </a:custGeom>
          <a:solidFill>
            <a:srgbClr val="1B1464">
              <a:alpha val="501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8"/>
          <p:cNvSpPr/>
          <p:nvPr/>
        </p:nvSpPr>
        <p:spPr>
          <a:xfrm>
            <a:off x="3080050" y="2162181"/>
            <a:ext cx="234577" cy="234591"/>
          </a:xfrm>
          <a:custGeom>
            <a:rect b="b" l="l" r="r" t="t"/>
            <a:pathLst>
              <a:path extrusionOk="0" h="16871" w="16870">
                <a:moveTo>
                  <a:pt x="1" y="1"/>
                </a:moveTo>
                <a:lnTo>
                  <a:pt x="1" y="16870"/>
                </a:lnTo>
                <a:lnTo>
                  <a:pt x="16870" y="841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8"/>
          <p:cNvSpPr txBox="1"/>
          <p:nvPr/>
        </p:nvSpPr>
        <p:spPr>
          <a:xfrm>
            <a:off x="3989175" y="3716338"/>
            <a:ext cx="725400" cy="23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
                <a:solidFill>
                  <a:schemeClr val="dk1"/>
                </a:solidFill>
                <a:latin typeface="Anaheim"/>
                <a:ea typeface="Anaheim"/>
                <a:cs typeface="Anaheim"/>
                <a:sym typeface="Anaheim"/>
              </a:rPr>
              <a:t>SUBSCRIBE 2.0 M</a:t>
            </a:r>
            <a:endParaRPr b="1" sz="600">
              <a:solidFill>
                <a:schemeClr val="dk1"/>
              </a:solidFill>
              <a:latin typeface="Anaheim"/>
              <a:ea typeface="Anaheim"/>
              <a:cs typeface="Anaheim"/>
              <a:sym typeface="Anaheim"/>
            </a:endParaRPr>
          </a:p>
        </p:txBody>
      </p:sp>
      <p:sp>
        <p:nvSpPr>
          <p:cNvPr id="763" name="Google Shape;763;p48"/>
          <p:cNvSpPr txBox="1"/>
          <p:nvPr/>
        </p:nvSpPr>
        <p:spPr>
          <a:xfrm>
            <a:off x="1596825" y="3242950"/>
            <a:ext cx="1642200" cy="2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500">
                <a:solidFill>
                  <a:schemeClr val="dk1"/>
                </a:solidFill>
                <a:latin typeface="Anaheim"/>
                <a:ea typeface="Anaheim"/>
                <a:cs typeface="Anaheim"/>
                <a:sym typeface="Anaheim"/>
              </a:rPr>
              <a:t>Lorem Ipsum Dolor Sit Amet - Lorem Ipsum Dolor Sit</a:t>
            </a:r>
            <a:endParaRPr b="1" sz="500">
              <a:solidFill>
                <a:schemeClr val="dk1"/>
              </a:solidFill>
              <a:latin typeface="Anaheim"/>
              <a:ea typeface="Anaheim"/>
              <a:cs typeface="Anaheim"/>
              <a:sym typeface="Anaheim"/>
            </a:endParaRPr>
          </a:p>
        </p:txBody>
      </p:sp>
      <p:sp>
        <p:nvSpPr>
          <p:cNvPr id="764" name="Google Shape;764;p48"/>
          <p:cNvSpPr txBox="1"/>
          <p:nvPr/>
        </p:nvSpPr>
        <p:spPr>
          <a:xfrm>
            <a:off x="1596825" y="3373850"/>
            <a:ext cx="1642200" cy="2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
                <a:solidFill>
                  <a:srgbClr val="1B1450"/>
                </a:solidFill>
                <a:latin typeface="Anaheim"/>
                <a:ea typeface="Anaheim"/>
                <a:cs typeface="Anaheim"/>
                <a:sym typeface="Anaheim"/>
              </a:rPr>
              <a:t>300 views</a:t>
            </a:r>
            <a:endParaRPr sz="500">
              <a:solidFill>
                <a:srgbClr val="1B1450"/>
              </a:solidFill>
              <a:latin typeface="Anaheim"/>
              <a:ea typeface="Anaheim"/>
              <a:cs typeface="Anaheim"/>
              <a:sym typeface="Anaheim"/>
            </a:endParaRPr>
          </a:p>
        </p:txBody>
      </p:sp>
      <p:sp>
        <p:nvSpPr>
          <p:cNvPr id="765" name="Google Shape;765;p48"/>
          <p:cNvSpPr txBox="1"/>
          <p:nvPr/>
        </p:nvSpPr>
        <p:spPr>
          <a:xfrm>
            <a:off x="1596825" y="3106038"/>
            <a:ext cx="1642200" cy="2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
                <a:solidFill>
                  <a:srgbClr val="1B1450"/>
                </a:solidFill>
                <a:latin typeface="Anaheim"/>
                <a:ea typeface="Anaheim"/>
                <a:cs typeface="Anaheim"/>
                <a:sym typeface="Anaheim"/>
              </a:rPr>
              <a:t>#loremipsum	#loremipsum</a:t>
            </a:r>
            <a:endParaRPr b="1" sz="400">
              <a:solidFill>
                <a:srgbClr val="1B1450"/>
              </a:solidFill>
              <a:latin typeface="Anaheim"/>
              <a:ea typeface="Anaheim"/>
              <a:cs typeface="Anaheim"/>
              <a:sym typeface="Anaheim"/>
            </a:endParaRPr>
          </a:p>
        </p:txBody>
      </p:sp>
      <p:sp>
        <p:nvSpPr>
          <p:cNvPr id="766" name="Google Shape;766;p48"/>
          <p:cNvSpPr txBox="1"/>
          <p:nvPr/>
        </p:nvSpPr>
        <p:spPr>
          <a:xfrm>
            <a:off x="1803750" y="3689750"/>
            <a:ext cx="1642200" cy="2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500">
                <a:solidFill>
                  <a:schemeClr val="dk1"/>
                </a:solidFill>
                <a:latin typeface="Anaheim"/>
                <a:ea typeface="Anaheim"/>
                <a:cs typeface="Anaheim"/>
                <a:sym typeface="Anaheim"/>
              </a:rPr>
              <a:t>Lorem Ipsum Dolor</a:t>
            </a:r>
            <a:endParaRPr b="1" sz="500">
              <a:solidFill>
                <a:schemeClr val="dk1"/>
              </a:solidFill>
              <a:latin typeface="Anaheim"/>
              <a:ea typeface="Anaheim"/>
              <a:cs typeface="Anaheim"/>
              <a:sym typeface="Anaheim"/>
            </a:endParaRPr>
          </a:p>
          <a:p>
            <a:pPr indent="0" lvl="0" marL="0" rtl="0" algn="l">
              <a:spcBef>
                <a:spcPts val="0"/>
              </a:spcBef>
              <a:spcAft>
                <a:spcPts val="0"/>
              </a:spcAft>
              <a:buNone/>
            </a:pPr>
            <a:r>
              <a:rPr lang="en" sz="500">
                <a:solidFill>
                  <a:schemeClr val="dk1"/>
                </a:solidFill>
                <a:latin typeface="Anaheim"/>
                <a:ea typeface="Anaheim"/>
                <a:cs typeface="Anaheim"/>
                <a:sym typeface="Anaheim"/>
              </a:rPr>
              <a:t>Sit Amet</a:t>
            </a:r>
            <a:endParaRPr sz="500">
              <a:solidFill>
                <a:schemeClr val="dk1"/>
              </a:solidFill>
              <a:latin typeface="Anaheim"/>
              <a:ea typeface="Anaheim"/>
              <a:cs typeface="Anaheim"/>
              <a:sym typeface="Anaheim"/>
            </a:endParaRPr>
          </a:p>
        </p:txBody>
      </p:sp>
      <p:sp>
        <p:nvSpPr>
          <p:cNvPr id="767" name="Google Shape;767;p48"/>
          <p:cNvSpPr txBox="1"/>
          <p:nvPr/>
        </p:nvSpPr>
        <p:spPr>
          <a:xfrm>
            <a:off x="2223950" y="2926300"/>
            <a:ext cx="544200" cy="17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
                <a:solidFill>
                  <a:schemeClr val="lt1"/>
                </a:solidFill>
                <a:latin typeface="Anaheim"/>
                <a:ea typeface="Anaheim"/>
                <a:cs typeface="Anaheim"/>
                <a:sym typeface="Anaheim"/>
              </a:rPr>
              <a:t>0:50 / 2:50</a:t>
            </a:r>
            <a:endParaRPr b="1" sz="400">
              <a:solidFill>
                <a:schemeClr val="lt1"/>
              </a:solidFill>
              <a:latin typeface="Anaheim"/>
              <a:ea typeface="Anaheim"/>
              <a:cs typeface="Anaheim"/>
              <a:sym typeface="Anahei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71" name="Shape 771"/>
        <p:cNvGrpSpPr/>
        <p:nvPr/>
      </p:nvGrpSpPr>
      <p:grpSpPr>
        <a:xfrm>
          <a:off x="0" y="0"/>
          <a:ext cx="0" cy="0"/>
          <a:chOff x="0" y="0"/>
          <a:chExt cx="0" cy="0"/>
        </a:xfrm>
      </p:grpSpPr>
      <p:sp>
        <p:nvSpPr>
          <p:cNvPr id="772" name="Google Shape;772;p49"/>
          <p:cNvSpPr/>
          <p:nvPr/>
        </p:nvSpPr>
        <p:spPr>
          <a:xfrm>
            <a:off x="0" y="3091250"/>
            <a:ext cx="2637600" cy="51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9"/>
          <p:cNvSpPr/>
          <p:nvPr/>
        </p:nvSpPr>
        <p:spPr>
          <a:xfrm>
            <a:off x="0" y="1581150"/>
            <a:ext cx="2637600" cy="51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9"/>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MAP</a:t>
            </a:r>
            <a:endParaRPr/>
          </a:p>
        </p:txBody>
      </p:sp>
      <p:grpSp>
        <p:nvGrpSpPr>
          <p:cNvPr id="775" name="Google Shape;775;p49"/>
          <p:cNvGrpSpPr/>
          <p:nvPr/>
        </p:nvGrpSpPr>
        <p:grpSpPr>
          <a:xfrm>
            <a:off x="3246650" y="1457163"/>
            <a:ext cx="5216653" cy="2779101"/>
            <a:chOff x="233350" y="949250"/>
            <a:chExt cx="7137300" cy="3802300"/>
          </a:xfrm>
        </p:grpSpPr>
        <p:sp>
          <p:nvSpPr>
            <p:cNvPr id="776" name="Google Shape;776;p4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FFFFFF">
                <a:alpha val="14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 name="Google Shape;827;p49"/>
          <p:cNvSpPr txBox="1"/>
          <p:nvPr/>
        </p:nvSpPr>
        <p:spPr>
          <a:xfrm>
            <a:off x="711275" y="3602200"/>
            <a:ext cx="18957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naheim"/>
                <a:ea typeface="Anaheim"/>
                <a:cs typeface="Anaheim"/>
                <a:sym typeface="Anaheim"/>
              </a:rPr>
              <a:t>Saturn is a gas giant and has several rings</a:t>
            </a:r>
            <a:endParaRPr>
              <a:solidFill>
                <a:schemeClr val="lt1"/>
              </a:solidFill>
              <a:latin typeface="Anaheim"/>
              <a:ea typeface="Anaheim"/>
              <a:cs typeface="Anaheim"/>
              <a:sym typeface="Anaheim"/>
            </a:endParaRPr>
          </a:p>
          <a:p>
            <a:pPr indent="0" lvl="0" marL="0" rtl="0" algn="ctr">
              <a:spcBef>
                <a:spcPts val="0"/>
              </a:spcBef>
              <a:spcAft>
                <a:spcPts val="0"/>
              </a:spcAft>
              <a:buNone/>
            </a:pPr>
            <a:r>
              <a:t/>
            </a:r>
            <a:endParaRPr>
              <a:solidFill>
                <a:schemeClr val="lt1"/>
              </a:solidFill>
              <a:latin typeface="Anaheim"/>
              <a:ea typeface="Anaheim"/>
              <a:cs typeface="Anaheim"/>
              <a:sym typeface="Anaheim"/>
            </a:endParaRPr>
          </a:p>
          <a:p>
            <a:pPr indent="0" lvl="0" marL="0" rtl="0" algn="ctr">
              <a:spcBef>
                <a:spcPts val="0"/>
              </a:spcBef>
              <a:spcAft>
                <a:spcPts val="0"/>
              </a:spcAft>
              <a:buNone/>
            </a:pPr>
            <a:r>
              <a:t/>
            </a:r>
            <a:endParaRPr>
              <a:solidFill>
                <a:schemeClr val="lt1"/>
              </a:solidFill>
              <a:latin typeface="Anaheim"/>
              <a:ea typeface="Anaheim"/>
              <a:cs typeface="Anaheim"/>
              <a:sym typeface="Anaheim"/>
            </a:endParaRPr>
          </a:p>
        </p:txBody>
      </p:sp>
      <p:sp>
        <p:nvSpPr>
          <p:cNvPr id="828" name="Google Shape;828;p49"/>
          <p:cNvSpPr txBox="1"/>
          <p:nvPr/>
        </p:nvSpPr>
        <p:spPr>
          <a:xfrm>
            <a:off x="680375" y="3091250"/>
            <a:ext cx="1957500" cy="5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Overpass Mono"/>
                <a:ea typeface="Overpass Mono"/>
                <a:cs typeface="Overpass Mono"/>
                <a:sym typeface="Overpass Mono"/>
              </a:rPr>
              <a:t>Saturn</a:t>
            </a:r>
            <a:endParaRPr b="1" sz="2200">
              <a:solidFill>
                <a:schemeClr val="dk1"/>
              </a:solidFill>
              <a:latin typeface="Overpass Mono"/>
              <a:ea typeface="Overpass Mono"/>
              <a:cs typeface="Overpass Mono"/>
              <a:sym typeface="Overpass Mono"/>
            </a:endParaRPr>
          </a:p>
        </p:txBody>
      </p:sp>
      <p:sp>
        <p:nvSpPr>
          <p:cNvPr id="829" name="Google Shape;829;p49"/>
          <p:cNvSpPr txBox="1"/>
          <p:nvPr/>
        </p:nvSpPr>
        <p:spPr>
          <a:xfrm>
            <a:off x="711275" y="2088650"/>
            <a:ext cx="18957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Anaheim"/>
                <a:ea typeface="Anaheim"/>
                <a:cs typeface="Anaheim"/>
                <a:sym typeface="Anaheim"/>
              </a:rPr>
              <a:t>Despite being red, Mars is a cold place</a:t>
            </a:r>
            <a:endParaRPr>
              <a:solidFill>
                <a:schemeClr val="lt1"/>
              </a:solidFill>
              <a:latin typeface="Anaheim"/>
              <a:ea typeface="Anaheim"/>
              <a:cs typeface="Anaheim"/>
              <a:sym typeface="Anaheim"/>
            </a:endParaRPr>
          </a:p>
        </p:txBody>
      </p:sp>
      <p:sp>
        <p:nvSpPr>
          <p:cNvPr id="830" name="Google Shape;830;p49"/>
          <p:cNvSpPr txBox="1"/>
          <p:nvPr/>
        </p:nvSpPr>
        <p:spPr>
          <a:xfrm>
            <a:off x="680375" y="1577750"/>
            <a:ext cx="1957500" cy="51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FFFFFF"/>
                </a:solidFill>
                <a:latin typeface="Overpass Mono"/>
                <a:ea typeface="Overpass Mono"/>
                <a:cs typeface="Overpass Mono"/>
                <a:sym typeface="Overpass Mono"/>
              </a:rPr>
              <a:t>Mars</a:t>
            </a:r>
            <a:endParaRPr b="1" sz="2200">
              <a:solidFill>
                <a:srgbClr val="FFFFFF"/>
              </a:solidFill>
              <a:latin typeface="Overpass Mono"/>
              <a:ea typeface="Overpass Mono"/>
              <a:cs typeface="Overpass Mono"/>
              <a:sym typeface="Overpass Mono"/>
            </a:endParaRPr>
          </a:p>
        </p:txBody>
      </p:sp>
      <p:sp>
        <p:nvSpPr>
          <p:cNvPr id="831" name="Google Shape;831;p49"/>
          <p:cNvSpPr/>
          <p:nvPr/>
        </p:nvSpPr>
        <p:spPr>
          <a:xfrm flipH="1">
            <a:off x="2434368" y="1829900"/>
            <a:ext cx="1680434" cy="303697"/>
          </a:xfrm>
          <a:custGeom>
            <a:rect b="b" l="l" r="r" t="t"/>
            <a:pathLst>
              <a:path extrusionOk="0" h="28205" w="159132">
                <a:moveTo>
                  <a:pt x="0" y="28205"/>
                </a:moveTo>
                <a:lnTo>
                  <a:pt x="28340" y="0"/>
                </a:lnTo>
                <a:lnTo>
                  <a:pt x="159132" y="52"/>
                </a:lnTo>
              </a:path>
            </a:pathLst>
          </a:custGeom>
          <a:noFill/>
          <a:ln cap="flat" cmpd="sng" w="28575">
            <a:solidFill>
              <a:schemeClr val="lt2"/>
            </a:solidFill>
            <a:prstDash val="solid"/>
            <a:round/>
            <a:headEnd len="med" w="med" type="oval"/>
            <a:tailEnd len="med" w="med" type="none"/>
          </a:ln>
        </p:spPr>
      </p:sp>
      <p:cxnSp>
        <p:nvCxnSpPr>
          <p:cNvPr id="832" name="Google Shape;832;p49"/>
          <p:cNvCxnSpPr/>
          <p:nvPr/>
        </p:nvCxnSpPr>
        <p:spPr>
          <a:xfrm>
            <a:off x="2409825" y="3371775"/>
            <a:ext cx="3505200" cy="0"/>
          </a:xfrm>
          <a:prstGeom prst="straightConnector1">
            <a:avLst/>
          </a:prstGeom>
          <a:noFill/>
          <a:ln cap="flat" cmpd="sng" w="28575">
            <a:solidFill>
              <a:schemeClr val="dk2"/>
            </a:solidFill>
            <a:prstDash val="solid"/>
            <a:round/>
            <a:headEnd len="med" w="med" type="none"/>
            <a:tailEnd len="med" w="med" type="oval"/>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36" name="Shape 836"/>
        <p:cNvGrpSpPr/>
        <p:nvPr/>
      </p:nvGrpSpPr>
      <p:grpSpPr>
        <a:xfrm>
          <a:off x="0" y="0"/>
          <a:ext cx="0" cy="0"/>
          <a:chOff x="0" y="0"/>
          <a:chExt cx="0" cy="0"/>
        </a:xfrm>
      </p:grpSpPr>
      <p:sp>
        <p:nvSpPr>
          <p:cNvPr id="837" name="Google Shape;837;p50"/>
          <p:cNvSpPr txBox="1"/>
          <p:nvPr>
            <p:ph idx="15" type="title"/>
          </p:nvPr>
        </p:nvSpPr>
        <p:spPr>
          <a:xfrm>
            <a:off x="1278000" y="3420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PROCESS</a:t>
            </a:r>
            <a:endParaRPr/>
          </a:p>
        </p:txBody>
      </p:sp>
      <p:sp>
        <p:nvSpPr>
          <p:cNvPr id="838" name="Google Shape;838;p50"/>
          <p:cNvSpPr txBox="1"/>
          <p:nvPr>
            <p:ph idx="1" type="subTitle"/>
          </p:nvPr>
        </p:nvSpPr>
        <p:spPr>
          <a:xfrm>
            <a:off x="6416724" y="2283125"/>
            <a:ext cx="1895700" cy="66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839" name="Google Shape;839;p50"/>
          <p:cNvSpPr txBox="1"/>
          <p:nvPr>
            <p:ph type="title"/>
          </p:nvPr>
        </p:nvSpPr>
        <p:spPr>
          <a:xfrm>
            <a:off x="6385849" y="1753325"/>
            <a:ext cx="1957500" cy="52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Step 3</a:t>
            </a:r>
            <a:endParaRPr/>
          </a:p>
        </p:txBody>
      </p:sp>
      <p:sp>
        <p:nvSpPr>
          <p:cNvPr id="840" name="Google Shape;840;p50"/>
          <p:cNvSpPr txBox="1"/>
          <p:nvPr>
            <p:ph idx="2" type="subTitle"/>
          </p:nvPr>
        </p:nvSpPr>
        <p:spPr>
          <a:xfrm>
            <a:off x="835225" y="2283125"/>
            <a:ext cx="1895700" cy="66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841" name="Google Shape;841;p50"/>
          <p:cNvSpPr txBox="1"/>
          <p:nvPr>
            <p:ph idx="3" type="title"/>
          </p:nvPr>
        </p:nvSpPr>
        <p:spPr>
          <a:xfrm>
            <a:off x="804350" y="1753325"/>
            <a:ext cx="1957500" cy="52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Step 1</a:t>
            </a:r>
            <a:endParaRPr/>
          </a:p>
        </p:txBody>
      </p:sp>
      <p:sp>
        <p:nvSpPr>
          <p:cNvPr id="842" name="Google Shape;842;p50"/>
          <p:cNvSpPr txBox="1"/>
          <p:nvPr>
            <p:ph idx="4" type="subTitle"/>
          </p:nvPr>
        </p:nvSpPr>
        <p:spPr>
          <a:xfrm>
            <a:off x="3624150" y="2283125"/>
            <a:ext cx="1895700" cy="66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843" name="Google Shape;843;p50"/>
          <p:cNvSpPr txBox="1"/>
          <p:nvPr>
            <p:ph idx="5" type="title"/>
          </p:nvPr>
        </p:nvSpPr>
        <p:spPr>
          <a:xfrm>
            <a:off x="3593246" y="1753325"/>
            <a:ext cx="1957500" cy="52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Step 2</a:t>
            </a:r>
            <a:endParaRPr/>
          </a:p>
        </p:txBody>
      </p:sp>
      <p:sp>
        <p:nvSpPr>
          <p:cNvPr id="844" name="Google Shape;844;p50"/>
          <p:cNvSpPr txBox="1"/>
          <p:nvPr>
            <p:ph idx="6" type="subTitle"/>
          </p:nvPr>
        </p:nvSpPr>
        <p:spPr>
          <a:xfrm>
            <a:off x="6416724" y="3826425"/>
            <a:ext cx="1895700" cy="66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845" name="Google Shape;845;p50"/>
          <p:cNvSpPr txBox="1"/>
          <p:nvPr>
            <p:ph idx="7" type="title"/>
          </p:nvPr>
        </p:nvSpPr>
        <p:spPr>
          <a:xfrm>
            <a:off x="6385824" y="3296625"/>
            <a:ext cx="1957500" cy="52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Step 6</a:t>
            </a:r>
            <a:endParaRPr/>
          </a:p>
        </p:txBody>
      </p:sp>
      <p:sp>
        <p:nvSpPr>
          <p:cNvPr id="846" name="Google Shape;846;p50"/>
          <p:cNvSpPr txBox="1"/>
          <p:nvPr>
            <p:ph idx="8" type="subTitle"/>
          </p:nvPr>
        </p:nvSpPr>
        <p:spPr>
          <a:xfrm>
            <a:off x="835225" y="3826425"/>
            <a:ext cx="1895700" cy="66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847" name="Google Shape;847;p50"/>
          <p:cNvSpPr txBox="1"/>
          <p:nvPr>
            <p:ph idx="9" type="title"/>
          </p:nvPr>
        </p:nvSpPr>
        <p:spPr>
          <a:xfrm>
            <a:off x="804325" y="3296625"/>
            <a:ext cx="1957500" cy="52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Step 4</a:t>
            </a:r>
            <a:endParaRPr/>
          </a:p>
        </p:txBody>
      </p:sp>
      <p:sp>
        <p:nvSpPr>
          <p:cNvPr id="848" name="Google Shape;848;p50"/>
          <p:cNvSpPr txBox="1"/>
          <p:nvPr>
            <p:ph idx="13" type="subTitle"/>
          </p:nvPr>
        </p:nvSpPr>
        <p:spPr>
          <a:xfrm>
            <a:off x="3624150" y="3826425"/>
            <a:ext cx="1895700" cy="66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849" name="Google Shape;849;p50"/>
          <p:cNvSpPr txBox="1"/>
          <p:nvPr>
            <p:ph idx="14" type="title"/>
          </p:nvPr>
        </p:nvSpPr>
        <p:spPr>
          <a:xfrm>
            <a:off x="3593246" y="3296625"/>
            <a:ext cx="1957500" cy="52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Step 5</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53" name="Shape 853"/>
        <p:cNvGrpSpPr/>
        <p:nvPr/>
      </p:nvGrpSpPr>
      <p:grpSpPr>
        <a:xfrm>
          <a:off x="0" y="0"/>
          <a:ext cx="0" cy="0"/>
          <a:chOff x="0" y="0"/>
          <a:chExt cx="0" cy="0"/>
        </a:xfrm>
      </p:grpSpPr>
      <p:pic>
        <p:nvPicPr>
          <p:cNvPr id="854" name="Google Shape;854;p51"/>
          <p:cNvPicPr preferRelativeResize="0"/>
          <p:nvPr/>
        </p:nvPicPr>
        <p:blipFill rotWithShape="1">
          <a:blip r:embed="rId3">
            <a:alphaModFix/>
          </a:blip>
          <a:srcRect b="20621" l="19480" r="24168" t="1533"/>
          <a:stretch/>
        </p:blipFill>
        <p:spPr>
          <a:xfrm>
            <a:off x="3696302" y="1359975"/>
            <a:ext cx="1749576" cy="2417100"/>
          </a:xfrm>
          <a:prstGeom prst="rect">
            <a:avLst/>
          </a:prstGeom>
          <a:noFill/>
          <a:ln>
            <a:noFill/>
          </a:ln>
        </p:spPr>
      </p:pic>
      <p:sp>
        <p:nvSpPr>
          <p:cNvPr id="855" name="Google Shape;855;p51"/>
          <p:cNvSpPr/>
          <p:nvPr/>
        </p:nvSpPr>
        <p:spPr>
          <a:xfrm>
            <a:off x="4846935" y="2568527"/>
            <a:ext cx="3353952" cy="384832"/>
          </a:xfrm>
          <a:custGeom>
            <a:rect b="b" l="l" r="r" t="t"/>
            <a:pathLst>
              <a:path extrusionOk="0" h="12026" w="104811">
                <a:moveTo>
                  <a:pt x="0" y="0"/>
                </a:moveTo>
                <a:lnTo>
                  <a:pt x="104811" y="0"/>
                </a:lnTo>
                <a:lnTo>
                  <a:pt x="104811" y="12025"/>
                </a:lnTo>
                <a:lnTo>
                  <a:pt x="0" y="1202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1"/>
          <p:cNvSpPr txBox="1"/>
          <p:nvPr>
            <p:ph idx="2" type="subTitle"/>
          </p:nvPr>
        </p:nvSpPr>
        <p:spPr>
          <a:xfrm>
            <a:off x="1129300" y="3151101"/>
            <a:ext cx="2391600" cy="468300"/>
          </a:xfrm>
          <a:prstGeom prst="rect">
            <a:avLst/>
          </a:prstGeom>
        </p:spPr>
        <p:txBody>
          <a:bodyPr anchorCtr="0" anchor="t" bIns="91425" lIns="91425" spcFirstLastPara="1" rIns="91425" wrap="square" tIns="0">
            <a:noAutofit/>
          </a:bodyPr>
          <a:lstStyle/>
          <a:p>
            <a:pPr indent="0" lvl="0" marL="0" rtl="0" algn="r">
              <a:spcBef>
                <a:spcPts val="0"/>
              </a:spcBef>
              <a:spcAft>
                <a:spcPts val="0"/>
              </a:spcAft>
              <a:buNone/>
            </a:pPr>
            <a:r>
              <a:rPr lang="en"/>
              <a:t>Jupiter is the biggest planet in the Solar System</a:t>
            </a:r>
            <a:endParaRPr/>
          </a:p>
          <a:p>
            <a:pPr indent="0" lvl="0" marL="0" rtl="0" algn="r">
              <a:spcBef>
                <a:spcPts val="0"/>
              </a:spcBef>
              <a:spcAft>
                <a:spcPts val="0"/>
              </a:spcAft>
              <a:buNone/>
            </a:pPr>
            <a:r>
              <a:t/>
            </a:r>
            <a:endParaRPr/>
          </a:p>
        </p:txBody>
      </p:sp>
      <p:sp>
        <p:nvSpPr>
          <p:cNvPr id="857" name="Google Shape;857;p51"/>
          <p:cNvSpPr txBox="1"/>
          <p:nvPr>
            <p:ph idx="1" type="subTitle"/>
          </p:nvPr>
        </p:nvSpPr>
        <p:spPr>
          <a:xfrm>
            <a:off x="5626675" y="1941426"/>
            <a:ext cx="2391600" cy="4662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Despite being red, Mars is actually a cold place</a:t>
            </a:r>
            <a:endParaRPr/>
          </a:p>
          <a:p>
            <a:pPr indent="0" lvl="0" marL="0" rtl="0" algn="l">
              <a:spcBef>
                <a:spcPts val="0"/>
              </a:spcBef>
              <a:spcAft>
                <a:spcPts val="0"/>
              </a:spcAft>
              <a:buNone/>
            </a:pPr>
            <a:r>
              <a:t/>
            </a:r>
            <a:endParaRPr/>
          </a:p>
        </p:txBody>
      </p:sp>
      <p:sp>
        <p:nvSpPr>
          <p:cNvPr id="858" name="Google Shape;858;p51"/>
          <p:cNvSpPr txBox="1"/>
          <p:nvPr>
            <p:ph type="title"/>
          </p:nvPr>
        </p:nvSpPr>
        <p:spPr>
          <a:xfrm>
            <a:off x="1125100" y="2794025"/>
            <a:ext cx="2395800" cy="263400"/>
          </a:xfrm>
          <a:prstGeom prst="rect">
            <a:avLst/>
          </a:prstGeom>
        </p:spPr>
        <p:txBody>
          <a:bodyPr anchorCtr="0" anchor="ctr" bIns="0" lIns="91425" spcFirstLastPara="1" rIns="91425" wrap="square" tIns="0">
            <a:noAutofit/>
          </a:bodyPr>
          <a:lstStyle/>
          <a:p>
            <a:pPr indent="0" lvl="0" marL="0" rtl="0" algn="r">
              <a:spcBef>
                <a:spcPts val="0"/>
              </a:spcBef>
              <a:spcAft>
                <a:spcPts val="0"/>
              </a:spcAft>
              <a:buNone/>
            </a:pPr>
            <a:r>
              <a:rPr lang="en"/>
              <a:t>Problem</a:t>
            </a:r>
            <a:endParaRPr/>
          </a:p>
        </p:txBody>
      </p:sp>
      <p:sp>
        <p:nvSpPr>
          <p:cNvPr id="859" name="Google Shape;859;p51"/>
          <p:cNvSpPr txBox="1"/>
          <p:nvPr>
            <p:ph idx="3" type="title"/>
          </p:nvPr>
        </p:nvSpPr>
        <p:spPr>
          <a:xfrm>
            <a:off x="5626675" y="1582550"/>
            <a:ext cx="2395800" cy="265200"/>
          </a:xfrm>
          <a:prstGeom prst="rect">
            <a:avLst/>
          </a:prstGeom>
        </p:spPr>
        <p:txBody>
          <a:bodyPr anchorCtr="0" anchor="ctr" bIns="0" lIns="91425" spcFirstLastPara="1" rIns="91425" wrap="square" tIns="0">
            <a:noAutofit/>
          </a:bodyPr>
          <a:lstStyle/>
          <a:p>
            <a:pPr indent="0" lvl="0" marL="0" rtl="0" algn="l">
              <a:spcBef>
                <a:spcPts val="0"/>
              </a:spcBef>
              <a:spcAft>
                <a:spcPts val="0"/>
              </a:spcAft>
              <a:buNone/>
            </a:pPr>
            <a:r>
              <a:rPr lang="en"/>
              <a:t>Solution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63" name="Shape 863"/>
        <p:cNvGrpSpPr/>
        <p:nvPr/>
      </p:nvGrpSpPr>
      <p:grpSpPr>
        <a:xfrm>
          <a:off x="0" y="0"/>
          <a:ext cx="0" cy="0"/>
          <a:chOff x="0" y="0"/>
          <a:chExt cx="0" cy="0"/>
        </a:xfrm>
      </p:grpSpPr>
      <p:sp>
        <p:nvSpPr>
          <p:cNvPr id="864" name="Google Shape;864;p52"/>
          <p:cNvSpPr/>
          <p:nvPr/>
        </p:nvSpPr>
        <p:spPr>
          <a:xfrm>
            <a:off x="0" y="2123344"/>
            <a:ext cx="3504300" cy="1548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2"/>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OVERVIEW DIAGRAM</a:t>
            </a:r>
            <a:endParaRPr/>
          </a:p>
        </p:txBody>
      </p:sp>
      <p:sp>
        <p:nvSpPr>
          <p:cNvPr id="866" name="Google Shape;866;p52"/>
          <p:cNvSpPr txBox="1"/>
          <p:nvPr>
            <p:ph idx="4294967295" type="subTitle"/>
          </p:nvPr>
        </p:nvSpPr>
        <p:spPr>
          <a:xfrm flipH="1">
            <a:off x="870575" y="2926050"/>
            <a:ext cx="2435700" cy="442200"/>
          </a:xfrm>
          <a:prstGeom prst="rect">
            <a:avLst/>
          </a:prstGeom>
        </p:spPr>
        <p:txBody>
          <a:bodyPr anchorCtr="0" anchor="t" bIns="0" lIns="91425" spcFirstLastPara="1" rIns="91425" wrap="square" tIns="0">
            <a:noAutofit/>
          </a:bodyPr>
          <a:lstStyle/>
          <a:p>
            <a:pPr indent="0" lvl="0" marL="0" rtl="0" algn="r">
              <a:spcBef>
                <a:spcPts val="0"/>
              </a:spcBef>
              <a:spcAft>
                <a:spcPts val="1600"/>
              </a:spcAft>
              <a:buNone/>
            </a:pPr>
            <a:r>
              <a:rPr lang="en" sz="1600">
                <a:solidFill>
                  <a:schemeClr val="dk1"/>
                </a:solidFill>
              </a:rPr>
              <a:t>Saturn is composed of hydrogen and helium</a:t>
            </a:r>
            <a:endParaRPr sz="1600">
              <a:solidFill>
                <a:schemeClr val="dk1"/>
              </a:solidFill>
            </a:endParaRPr>
          </a:p>
        </p:txBody>
      </p:sp>
      <p:sp>
        <p:nvSpPr>
          <p:cNvPr id="867" name="Google Shape;867;p52"/>
          <p:cNvSpPr txBox="1"/>
          <p:nvPr>
            <p:ph idx="4294967295" type="ctrTitle"/>
          </p:nvPr>
        </p:nvSpPr>
        <p:spPr>
          <a:xfrm flipH="1">
            <a:off x="5340600" y="1316950"/>
            <a:ext cx="2697600" cy="273000"/>
          </a:xfrm>
          <a:prstGeom prst="rect">
            <a:avLst/>
          </a:prstGeom>
        </p:spPr>
        <p:txBody>
          <a:bodyPr anchorCtr="0" anchor="ctr" bIns="0" lIns="91425" spcFirstLastPara="1" rIns="91425" wrap="square" tIns="0">
            <a:noAutofit/>
          </a:bodyPr>
          <a:lstStyle/>
          <a:p>
            <a:pPr indent="0" lvl="0" marL="0" rtl="0" algn="l">
              <a:spcBef>
                <a:spcPts val="0"/>
              </a:spcBef>
              <a:spcAft>
                <a:spcPts val="0"/>
              </a:spcAft>
              <a:buNone/>
            </a:pPr>
            <a:r>
              <a:rPr lang="en" sz="2200">
                <a:solidFill>
                  <a:schemeClr val="dk2"/>
                </a:solidFill>
              </a:rPr>
              <a:t>Header</a:t>
            </a:r>
            <a:endParaRPr sz="2200">
              <a:solidFill>
                <a:schemeClr val="dk2"/>
              </a:solidFill>
            </a:endParaRPr>
          </a:p>
        </p:txBody>
      </p:sp>
      <p:sp>
        <p:nvSpPr>
          <p:cNvPr id="868" name="Google Shape;868;p52"/>
          <p:cNvSpPr txBox="1"/>
          <p:nvPr>
            <p:ph idx="4294967295" type="subTitle"/>
          </p:nvPr>
        </p:nvSpPr>
        <p:spPr>
          <a:xfrm flipH="1">
            <a:off x="5339400" y="1603325"/>
            <a:ext cx="2698800" cy="2730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sz="1400"/>
              <a:t>Mercury is the smallest planet</a:t>
            </a:r>
            <a:endParaRPr sz="1400"/>
          </a:p>
          <a:p>
            <a:pPr indent="0" lvl="0" marL="0" rtl="0" algn="l">
              <a:spcBef>
                <a:spcPts val="1600"/>
              </a:spcBef>
              <a:spcAft>
                <a:spcPts val="1600"/>
              </a:spcAft>
              <a:buNone/>
            </a:pPr>
            <a:r>
              <a:t/>
            </a:r>
            <a:endParaRPr sz="1400"/>
          </a:p>
        </p:txBody>
      </p:sp>
      <p:sp>
        <p:nvSpPr>
          <p:cNvPr id="869" name="Google Shape;869;p52"/>
          <p:cNvSpPr txBox="1"/>
          <p:nvPr>
            <p:ph idx="4294967295" type="ctrTitle"/>
          </p:nvPr>
        </p:nvSpPr>
        <p:spPr>
          <a:xfrm flipH="1">
            <a:off x="5340600" y="2180501"/>
            <a:ext cx="2697600" cy="274200"/>
          </a:xfrm>
          <a:prstGeom prst="rect">
            <a:avLst/>
          </a:prstGeom>
        </p:spPr>
        <p:txBody>
          <a:bodyPr anchorCtr="0" anchor="ctr" bIns="0" lIns="91425" spcFirstLastPara="1" rIns="91425" wrap="square" tIns="0">
            <a:noAutofit/>
          </a:bodyPr>
          <a:lstStyle/>
          <a:p>
            <a:pPr indent="0" lvl="0" marL="0" rtl="0" algn="l">
              <a:spcBef>
                <a:spcPts val="0"/>
              </a:spcBef>
              <a:spcAft>
                <a:spcPts val="0"/>
              </a:spcAft>
              <a:buNone/>
            </a:pPr>
            <a:r>
              <a:rPr lang="en" sz="2200">
                <a:solidFill>
                  <a:schemeClr val="dk2"/>
                </a:solidFill>
              </a:rPr>
              <a:t>Nav</a:t>
            </a:r>
            <a:endParaRPr sz="2200">
              <a:solidFill>
                <a:schemeClr val="dk2"/>
              </a:solidFill>
            </a:endParaRPr>
          </a:p>
        </p:txBody>
      </p:sp>
      <p:sp>
        <p:nvSpPr>
          <p:cNvPr id="870" name="Google Shape;870;p52"/>
          <p:cNvSpPr txBox="1"/>
          <p:nvPr>
            <p:ph idx="4294967295" type="subTitle"/>
          </p:nvPr>
        </p:nvSpPr>
        <p:spPr>
          <a:xfrm flipH="1">
            <a:off x="5339475" y="2465100"/>
            <a:ext cx="2698800" cy="2742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sz="1400"/>
              <a:t>Despite being red, Mars is cold</a:t>
            </a:r>
            <a:endParaRPr sz="1400"/>
          </a:p>
          <a:p>
            <a:pPr indent="0" lvl="0" marL="0" rtl="0" algn="l">
              <a:spcBef>
                <a:spcPts val="1600"/>
              </a:spcBef>
              <a:spcAft>
                <a:spcPts val="0"/>
              </a:spcAft>
              <a:buNone/>
            </a:pPr>
            <a:r>
              <a:t/>
            </a:r>
            <a:endParaRPr sz="1400"/>
          </a:p>
          <a:p>
            <a:pPr indent="0" lvl="0" marL="0" rtl="0" algn="l">
              <a:spcBef>
                <a:spcPts val="1600"/>
              </a:spcBef>
              <a:spcAft>
                <a:spcPts val="0"/>
              </a:spcAft>
              <a:buNone/>
            </a:pPr>
            <a:r>
              <a:t/>
            </a:r>
            <a:endParaRPr sz="1400"/>
          </a:p>
          <a:p>
            <a:pPr indent="0" lvl="0" marL="0" rtl="0" algn="l">
              <a:spcBef>
                <a:spcPts val="1600"/>
              </a:spcBef>
              <a:spcAft>
                <a:spcPts val="1600"/>
              </a:spcAft>
              <a:buNone/>
            </a:pPr>
            <a:r>
              <a:t/>
            </a:r>
            <a:endParaRPr sz="1400"/>
          </a:p>
        </p:txBody>
      </p:sp>
      <p:sp>
        <p:nvSpPr>
          <p:cNvPr id="871" name="Google Shape;871;p52"/>
          <p:cNvSpPr txBox="1"/>
          <p:nvPr>
            <p:ph idx="4294967295" type="ctrTitle"/>
          </p:nvPr>
        </p:nvSpPr>
        <p:spPr>
          <a:xfrm flipH="1">
            <a:off x="5339551" y="3097500"/>
            <a:ext cx="2698800" cy="274200"/>
          </a:xfrm>
          <a:prstGeom prst="rect">
            <a:avLst/>
          </a:prstGeom>
        </p:spPr>
        <p:txBody>
          <a:bodyPr anchorCtr="0" anchor="ctr" bIns="0" lIns="91425" spcFirstLastPara="1" rIns="91425" wrap="square" tIns="0">
            <a:noAutofit/>
          </a:bodyPr>
          <a:lstStyle/>
          <a:p>
            <a:pPr indent="0" lvl="0" marL="0" rtl="0" algn="l">
              <a:spcBef>
                <a:spcPts val="0"/>
              </a:spcBef>
              <a:spcAft>
                <a:spcPts val="0"/>
              </a:spcAft>
              <a:buNone/>
            </a:pPr>
            <a:r>
              <a:rPr lang="en" sz="2200">
                <a:solidFill>
                  <a:schemeClr val="dk2"/>
                </a:solidFill>
              </a:rPr>
              <a:t>Body</a:t>
            </a:r>
            <a:endParaRPr sz="2200">
              <a:solidFill>
                <a:schemeClr val="dk2"/>
              </a:solidFill>
            </a:endParaRPr>
          </a:p>
        </p:txBody>
      </p:sp>
      <p:sp>
        <p:nvSpPr>
          <p:cNvPr id="872" name="Google Shape;872;p52"/>
          <p:cNvSpPr txBox="1"/>
          <p:nvPr>
            <p:ph idx="4294967295" type="subTitle"/>
          </p:nvPr>
        </p:nvSpPr>
        <p:spPr>
          <a:xfrm flipH="1">
            <a:off x="5339475" y="3382100"/>
            <a:ext cx="2698800" cy="2742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sz="1400"/>
              <a:t>Earth is where we live on</a:t>
            </a:r>
            <a:endParaRPr sz="1400"/>
          </a:p>
          <a:p>
            <a:pPr indent="0" lvl="0" marL="0" rtl="0" algn="l">
              <a:spcBef>
                <a:spcPts val="1600"/>
              </a:spcBef>
              <a:spcAft>
                <a:spcPts val="1600"/>
              </a:spcAft>
              <a:buNone/>
            </a:pPr>
            <a:r>
              <a:t/>
            </a:r>
            <a:endParaRPr sz="1400"/>
          </a:p>
        </p:txBody>
      </p:sp>
      <p:sp>
        <p:nvSpPr>
          <p:cNvPr id="873" name="Google Shape;873;p52"/>
          <p:cNvSpPr txBox="1"/>
          <p:nvPr>
            <p:ph idx="4294967295" type="ctrTitle"/>
          </p:nvPr>
        </p:nvSpPr>
        <p:spPr>
          <a:xfrm flipH="1">
            <a:off x="5340675" y="3953551"/>
            <a:ext cx="2697600" cy="274200"/>
          </a:xfrm>
          <a:prstGeom prst="rect">
            <a:avLst/>
          </a:prstGeom>
        </p:spPr>
        <p:txBody>
          <a:bodyPr anchorCtr="0" anchor="ctr" bIns="0" lIns="91425" spcFirstLastPara="1" rIns="91425" wrap="square" tIns="0">
            <a:noAutofit/>
          </a:bodyPr>
          <a:lstStyle/>
          <a:p>
            <a:pPr indent="0" lvl="0" marL="0" rtl="0" algn="l">
              <a:spcBef>
                <a:spcPts val="0"/>
              </a:spcBef>
              <a:spcAft>
                <a:spcPts val="0"/>
              </a:spcAft>
              <a:buNone/>
            </a:pPr>
            <a:r>
              <a:rPr lang="en" sz="2200">
                <a:solidFill>
                  <a:schemeClr val="dk2"/>
                </a:solidFill>
              </a:rPr>
              <a:t>Footer</a:t>
            </a:r>
            <a:endParaRPr sz="2200">
              <a:solidFill>
                <a:schemeClr val="dk2"/>
              </a:solidFill>
            </a:endParaRPr>
          </a:p>
        </p:txBody>
      </p:sp>
      <p:sp>
        <p:nvSpPr>
          <p:cNvPr id="874" name="Google Shape;874;p52"/>
          <p:cNvSpPr txBox="1"/>
          <p:nvPr>
            <p:ph idx="4294967295" type="subTitle"/>
          </p:nvPr>
        </p:nvSpPr>
        <p:spPr>
          <a:xfrm flipH="1">
            <a:off x="5339475" y="4238150"/>
            <a:ext cx="2698800" cy="274200"/>
          </a:xfrm>
          <a:prstGeom prst="rect">
            <a:avLst/>
          </a:prstGeom>
        </p:spPr>
        <p:txBody>
          <a:bodyPr anchorCtr="0" anchor="t" bIns="0" lIns="91425" spcFirstLastPara="1" rIns="91425" wrap="square" tIns="0">
            <a:noAutofit/>
          </a:bodyPr>
          <a:lstStyle/>
          <a:p>
            <a:pPr indent="0" lvl="0" marL="0" rtl="0" algn="l">
              <a:spcBef>
                <a:spcPts val="0"/>
              </a:spcBef>
              <a:spcAft>
                <a:spcPts val="0"/>
              </a:spcAft>
              <a:buNone/>
            </a:pPr>
            <a:r>
              <a:rPr lang="en" sz="1400"/>
              <a:t>Pluto is now a dwarf planet</a:t>
            </a:r>
            <a:endParaRPr sz="1400"/>
          </a:p>
          <a:p>
            <a:pPr indent="0" lvl="0" marL="0" rtl="0" algn="l">
              <a:spcBef>
                <a:spcPts val="1600"/>
              </a:spcBef>
              <a:spcAft>
                <a:spcPts val="1600"/>
              </a:spcAft>
              <a:buNone/>
            </a:pPr>
            <a:r>
              <a:t/>
            </a:r>
            <a:endParaRPr sz="1400"/>
          </a:p>
        </p:txBody>
      </p:sp>
      <p:sp>
        <p:nvSpPr>
          <p:cNvPr id="875" name="Google Shape;875;p52"/>
          <p:cNvSpPr/>
          <p:nvPr/>
        </p:nvSpPr>
        <p:spPr>
          <a:xfrm>
            <a:off x="0" y="2610900"/>
            <a:ext cx="1785055" cy="188756"/>
          </a:xfrm>
          <a:custGeom>
            <a:rect b="b" l="l" r="r" t="t"/>
            <a:pathLst>
              <a:path extrusionOk="0" h="5847" w="106491">
                <a:moveTo>
                  <a:pt x="1" y="0"/>
                </a:moveTo>
                <a:lnTo>
                  <a:pt x="1" y="5846"/>
                </a:lnTo>
                <a:lnTo>
                  <a:pt x="106490" y="5846"/>
                </a:lnTo>
                <a:lnTo>
                  <a:pt x="1064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2"/>
          <p:cNvSpPr txBox="1"/>
          <p:nvPr>
            <p:ph idx="4294967295" type="ctrTitle"/>
          </p:nvPr>
        </p:nvSpPr>
        <p:spPr>
          <a:xfrm flipH="1">
            <a:off x="870550" y="2465100"/>
            <a:ext cx="2435700" cy="396900"/>
          </a:xfrm>
          <a:prstGeom prst="rect">
            <a:avLst/>
          </a:prstGeom>
        </p:spPr>
        <p:txBody>
          <a:bodyPr anchorCtr="0" anchor="ctr" bIns="0" lIns="91425" spcFirstLastPara="1" rIns="91425" wrap="square" tIns="0">
            <a:noAutofit/>
          </a:bodyPr>
          <a:lstStyle/>
          <a:p>
            <a:pPr indent="0" lvl="0" marL="0" rtl="0" algn="r">
              <a:spcBef>
                <a:spcPts val="0"/>
              </a:spcBef>
              <a:spcAft>
                <a:spcPts val="0"/>
              </a:spcAft>
              <a:buNone/>
            </a:pPr>
            <a:r>
              <a:rPr lang="en" sz="3000">
                <a:solidFill>
                  <a:schemeClr val="dk1"/>
                </a:solidFill>
              </a:rPr>
              <a:t>HTML5</a:t>
            </a:r>
            <a:endParaRPr sz="3000">
              <a:solidFill>
                <a:schemeClr val="dk1"/>
              </a:solidFill>
            </a:endParaRPr>
          </a:p>
        </p:txBody>
      </p:sp>
      <p:sp>
        <p:nvSpPr>
          <p:cNvPr id="877" name="Google Shape;877;p52"/>
          <p:cNvSpPr/>
          <p:nvPr/>
        </p:nvSpPr>
        <p:spPr>
          <a:xfrm flipH="1">
            <a:off x="1165475" y="3815600"/>
            <a:ext cx="2338825" cy="133867"/>
          </a:xfrm>
          <a:custGeom>
            <a:rect b="b" l="l" r="r" t="t"/>
            <a:pathLst>
              <a:path extrusionOk="0" h="8298" w="135840">
                <a:moveTo>
                  <a:pt x="1" y="1"/>
                </a:moveTo>
                <a:lnTo>
                  <a:pt x="1" y="8298"/>
                </a:lnTo>
                <a:lnTo>
                  <a:pt x="135840" y="8298"/>
                </a:lnTo>
                <a:lnTo>
                  <a:pt x="1358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2"/>
          <p:cNvSpPr/>
          <p:nvPr/>
        </p:nvSpPr>
        <p:spPr>
          <a:xfrm flipH="1">
            <a:off x="5500" y="3815594"/>
            <a:ext cx="1159976" cy="133894"/>
          </a:xfrm>
          <a:custGeom>
            <a:rect b="b" l="l" r="r" t="t"/>
            <a:pathLst>
              <a:path extrusionOk="0" h="8298" w="71889">
                <a:moveTo>
                  <a:pt x="1" y="1"/>
                </a:moveTo>
                <a:lnTo>
                  <a:pt x="1" y="8298"/>
                </a:lnTo>
                <a:lnTo>
                  <a:pt x="71889" y="8298"/>
                </a:lnTo>
                <a:lnTo>
                  <a:pt x="71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2"/>
          <p:cNvSpPr/>
          <p:nvPr/>
        </p:nvSpPr>
        <p:spPr>
          <a:xfrm flipH="1">
            <a:off x="1198717" y="4037295"/>
            <a:ext cx="1710557" cy="133894"/>
          </a:xfrm>
          <a:custGeom>
            <a:rect b="b" l="l" r="r" t="t"/>
            <a:pathLst>
              <a:path extrusionOk="0" h="8298" w="106011">
                <a:moveTo>
                  <a:pt x="1" y="1"/>
                </a:moveTo>
                <a:lnTo>
                  <a:pt x="1" y="8297"/>
                </a:lnTo>
                <a:lnTo>
                  <a:pt x="106011" y="8297"/>
                </a:lnTo>
                <a:lnTo>
                  <a:pt x="1060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2"/>
          <p:cNvSpPr/>
          <p:nvPr/>
        </p:nvSpPr>
        <p:spPr>
          <a:xfrm flipH="1">
            <a:off x="1198727" y="4037295"/>
            <a:ext cx="497188" cy="133894"/>
          </a:xfrm>
          <a:custGeom>
            <a:rect b="b" l="l" r="r" t="t"/>
            <a:pathLst>
              <a:path extrusionOk="0" h="8298" w="30813">
                <a:moveTo>
                  <a:pt x="0" y="1"/>
                </a:moveTo>
                <a:lnTo>
                  <a:pt x="0" y="8297"/>
                </a:lnTo>
                <a:lnTo>
                  <a:pt x="30813" y="8297"/>
                </a:lnTo>
                <a:lnTo>
                  <a:pt x="30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2"/>
          <p:cNvSpPr/>
          <p:nvPr/>
        </p:nvSpPr>
        <p:spPr>
          <a:xfrm flipH="1">
            <a:off x="5505" y="4037295"/>
            <a:ext cx="579996" cy="133894"/>
          </a:xfrm>
          <a:custGeom>
            <a:rect b="b" l="l" r="r" t="t"/>
            <a:pathLst>
              <a:path extrusionOk="0" h="8298" w="35945">
                <a:moveTo>
                  <a:pt x="1" y="1"/>
                </a:moveTo>
                <a:lnTo>
                  <a:pt x="1" y="8297"/>
                </a:lnTo>
                <a:lnTo>
                  <a:pt x="35945" y="8297"/>
                </a:lnTo>
                <a:lnTo>
                  <a:pt x="35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2"/>
          <p:cNvSpPr/>
          <p:nvPr/>
        </p:nvSpPr>
        <p:spPr>
          <a:xfrm flipH="1">
            <a:off x="933688" y="4037295"/>
            <a:ext cx="133894" cy="133894"/>
          </a:xfrm>
          <a:custGeom>
            <a:rect b="b" l="l" r="r" t="t"/>
            <a:pathLst>
              <a:path extrusionOk="0" h="8298" w="8298">
                <a:moveTo>
                  <a:pt x="0" y="1"/>
                </a:moveTo>
                <a:lnTo>
                  <a:pt x="0" y="8297"/>
                </a:lnTo>
                <a:lnTo>
                  <a:pt x="8297" y="8297"/>
                </a:lnTo>
                <a:lnTo>
                  <a:pt x="8297"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2"/>
          <p:cNvSpPr/>
          <p:nvPr/>
        </p:nvSpPr>
        <p:spPr>
          <a:xfrm flipH="1">
            <a:off x="720893" y="4037295"/>
            <a:ext cx="133894" cy="133894"/>
          </a:xfrm>
          <a:custGeom>
            <a:rect b="b" l="l" r="r" t="t"/>
            <a:pathLst>
              <a:path extrusionOk="0" h="8298" w="8298">
                <a:moveTo>
                  <a:pt x="1" y="1"/>
                </a:moveTo>
                <a:lnTo>
                  <a:pt x="1" y="8297"/>
                </a:lnTo>
                <a:lnTo>
                  <a:pt x="8297" y="8297"/>
                </a:lnTo>
                <a:lnTo>
                  <a:pt x="82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2"/>
          <p:cNvSpPr/>
          <p:nvPr/>
        </p:nvSpPr>
        <p:spPr>
          <a:xfrm flipH="1">
            <a:off x="5508" y="4258997"/>
            <a:ext cx="133878" cy="133894"/>
          </a:xfrm>
          <a:custGeom>
            <a:rect b="b" l="l" r="r" t="t"/>
            <a:pathLst>
              <a:path extrusionOk="0" h="8298" w="8297">
                <a:moveTo>
                  <a:pt x="0" y="0"/>
                </a:moveTo>
                <a:lnTo>
                  <a:pt x="0" y="8297"/>
                </a:lnTo>
                <a:lnTo>
                  <a:pt x="8297" y="8297"/>
                </a:lnTo>
                <a:lnTo>
                  <a:pt x="82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2"/>
          <p:cNvSpPr/>
          <p:nvPr/>
        </p:nvSpPr>
        <p:spPr>
          <a:xfrm flipH="1">
            <a:off x="246918" y="4258997"/>
            <a:ext cx="1367368" cy="133894"/>
          </a:xfrm>
          <a:custGeom>
            <a:rect b="b" l="l" r="r" t="t"/>
            <a:pathLst>
              <a:path extrusionOk="0" h="8298" w="84742">
                <a:moveTo>
                  <a:pt x="1" y="0"/>
                </a:moveTo>
                <a:lnTo>
                  <a:pt x="1" y="8297"/>
                </a:lnTo>
                <a:lnTo>
                  <a:pt x="84741" y="8297"/>
                </a:lnTo>
                <a:lnTo>
                  <a:pt x="847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 name="Google Shape;886;p52"/>
          <p:cNvCxnSpPr/>
          <p:nvPr/>
        </p:nvCxnSpPr>
        <p:spPr>
          <a:xfrm flipH="1" rot="10800000">
            <a:off x="3351874" y="1570575"/>
            <a:ext cx="1879500" cy="1326900"/>
          </a:xfrm>
          <a:prstGeom prst="bentConnector3">
            <a:avLst>
              <a:gd fmla="val 50000" name="adj1"/>
            </a:avLst>
          </a:prstGeom>
          <a:noFill/>
          <a:ln cap="flat" cmpd="sng" w="28575">
            <a:solidFill>
              <a:schemeClr val="lt1"/>
            </a:solidFill>
            <a:prstDash val="solid"/>
            <a:round/>
            <a:headEnd len="med" w="med" type="none"/>
            <a:tailEnd len="med" w="med" type="oval"/>
          </a:ln>
        </p:spPr>
      </p:cxnSp>
      <p:cxnSp>
        <p:nvCxnSpPr>
          <p:cNvPr id="887" name="Google Shape;887;p52"/>
          <p:cNvCxnSpPr/>
          <p:nvPr/>
        </p:nvCxnSpPr>
        <p:spPr>
          <a:xfrm flipH="1" rot="10800000">
            <a:off x="3351874" y="2455275"/>
            <a:ext cx="1879500" cy="442200"/>
          </a:xfrm>
          <a:prstGeom prst="bentConnector3">
            <a:avLst>
              <a:gd fmla="val 50000" name="adj1"/>
            </a:avLst>
          </a:prstGeom>
          <a:noFill/>
          <a:ln cap="flat" cmpd="sng" w="28575">
            <a:solidFill>
              <a:schemeClr val="lt1"/>
            </a:solidFill>
            <a:prstDash val="solid"/>
            <a:round/>
            <a:headEnd len="med" w="med" type="none"/>
            <a:tailEnd len="med" w="med" type="oval"/>
          </a:ln>
        </p:spPr>
      </p:cxnSp>
      <p:cxnSp>
        <p:nvCxnSpPr>
          <p:cNvPr id="888" name="Google Shape;888;p52"/>
          <p:cNvCxnSpPr/>
          <p:nvPr/>
        </p:nvCxnSpPr>
        <p:spPr>
          <a:xfrm>
            <a:off x="3351874" y="2897475"/>
            <a:ext cx="1879500" cy="442200"/>
          </a:xfrm>
          <a:prstGeom prst="bentConnector3">
            <a:avLst>
              <a:gd fmla="val 50000" name="adj1"/>
            </a:avLst>
          </a:prstGeom>
          <a:noFill/>
          <a:ln cap="flat" cmpd="sng" w="28575">
            <a:solidFill>
              <a:schemeClr val="lt1"/>
            </a:solidFill>
            <a:prstDash val="solid"/>
            <a:round/>
            <a:headEnd len="med" w="med" type="none"/>
            <a:tailEnd len="med" w="med" type="oval"/>
          </a:ln>
        </p:spPr>
      </p:cxnSp>
      <p:cxnSp>
        <p:nvCxnSpPr>
          <p:cNvPr id="889" name="Google Shape;889;p52"/>
          <p:cNvCxnSpPr/>
          <p:nvPr/>
        </p:nvCxnSpPr>
        <p:spPr>
          <a:xfrm>
            <a:off x="3351874" y="2897513"/>
            <a:ext cx="1879500" cy="1326900"/>
          </a:xfrm>
          <a:prstGeom prst="bentConnector3">
            <a:avLst>
              <a:gd fmla="val 50000" name="adj1"/>
            </a:avLst>
          </a:prstGeom>
          <a:noFill/>
          <a:ln cap="flat" cmpd="sng" w="28575">
            <a:solidFill>
              <a:schemeClr val="lt1"/>
            </a:solidFill>
            <a:prstDash val="solid"/>
            <a:round/>
            <a:headEnd len="med" w="med" type="none"/>
            <a:tailEnd len="med" w="med" type="oval"/>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3" name="Shape 893"/>
        <p:cNvGrpSpPr/>
        <p:nvPr/>
      </p:nvGrpSpPr>
      <p:grpSpPr>
        <a:xfrm>
          <a:off x="0" y="0"/>
          <a:ext cx="0" cy="0"/>
          <a:chOff x="0" y="0"/>
          <a:chExt cx="0" cy="0"/>
        </a:xfrm>
      </p:grpSpPr>
      <p:sp>
        <p:nvSpPr>
          <p:cNvPr id="894" name="Google Shape;894;p5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OTHER CONCEPTS</a:t>
            </a:r>
            <a:endParaRPr/>
          </a:p>
        </p:txBody>
      </p:sp>
      <p:sp>
        <p:nvSpPr>
          <p:cNvPr id="895" name="Google Shape;895;p53"/>
          <p:cNvSpPr txBox="1"/>
          <p:nvPr>
            <p:ph idx="1" type="subTitle"/>
          </p:nvPr>
        </p:nvSpPr>
        <p:spPr>
          <a:xfrm>
            <a:off x="2773575" y="3109000"/>
            <a:ext cx="2226600" cy="84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896" name="Google Shape;896;p53"/>
          <p:cNvSpPr txBox="1"/>
          <p:nvPr>
            <p:ph idx="2" type="title"/>
          </p:nvPr>
        </p:nvSpPr>
        <p:spPr>
          <a:xfrm>
            <a:off x="2646050" y="2523698"/>
            <a:ext cx="2481300" cy="52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97" name="Google Shape;897;p53"/>
          <p:cNvSpPr txBox="1"/>
          <p:nvPr>
            <p:ph idx="3" type="subTitle"/>
          </p:nvPr>
        </p:nvSpPr>
        <p:spPr>
          <a:xfrm>
            <a:off x="6070225" y="3109000"/>
            <a:ext cx="2226600" cy="84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898" name="Google Shape;898;p53"/>
          <p:cNvSpPr txBox="1"/>
          <p:nvPr>
            <p:ph idx="4" type="title"/>
          </p:nvPr>
        </p:nvSpPr>
        <p:spPr>
          <a:xfrm>
            <a:off x="5942650" y="2523676"/>
            <a:ext cx="2481300" cy="52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pic>
        <p:nvPicPr>
          <p:cNvPr id="899" name="Google Shape;899;p53"/>
          <p:cNvPicPr preferRelativeResize="0"/>
          <p:nvPr/>
        </p:nvPicPr>
        <p:blipFill rotWithShape="1">
          <a:blip r:embed="rId3">
            <a:alphaModFix/>
          </a:blip>
          <a:srcRect b="0" l="61241" r="15108" t="0"/>
          <a:stretch/>
        </p:blipFill>
        <p:spPr>
          <a:xfrm>
            <a:off x="0" y="0"/>
            <a:ext cx="1823175" cy="5143500"/>
          </a:xfrm>
          <a:prstGeom prst="rect">
            <a:avLst/>
          </a:prstGeom>
          <a:noFill/>
          <a:ln>
            <a:noFill/>
          </a:ln>
        </p:spPr>
      </p:pic>
      <p:grpSp>
        <p:nvGrpSpPr>
          <p:cNvPr id="900" name="Google Shape;900;p53"/>
          <p:cNvGrpSpPr/>
          <p:nvPr/>
        </p:nvGrpSpPr>
        <p:grpSpPr>
          <a:xfrm>
            <a:off x="1223348" y="4553184"/>
            <a:ext cx="1015032" cy="325196"/>
            <a:chOff x="1156673" y="4600809"/>
            <a:chExt cx="1015032" cy="325196"/>
          </a:xfrm>
        </p:grpSpPr>
        <p:sp>
          <p:nvSpPr>
            <p:cNvPr id="901" name="Google Shape;901;p53"/>
            <p:cNvSpPr/>
            <p:nvPr/>
          </p:nvSpPr>
          <p:spPr>
            <a:xfrm>
              <a:off x="1937576" y="4600809"/>
              <a:ext cx="234129" cy="75728"/>
            </a:xfrm>
            <a:custGeom>
              <a:rect b="b" l="l" r="r" t="t"/>
              <a:pathLst>
                <a:path extrusionOk="0" h="1941" w="6001">
                  <a:moveTo>
                    <a:pt x="0" y="0"/>
                  </a:moveTo>
                  <a:lnTo>
                    <a:pt x="0" y="1941"/>
                  </a:lnTo>
                  <a:lnTo>
                    <a:pt x="6001" y="1941"/>
                  </a:lnTo>
                  <a:lnTo>
                    <a:pt x="60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3"/>
            <p:cNvSpPr/>
            <p:nvPr/>
          </p:nvSpPr>
          <p:spPr>
            <a:xfrm>
              <a:off x="1394514" y="4600809"/>
              <a:ext cx="440870" cy="75728"/>
            </a:xfrm>
            <a:custGeom>
              <a:rect b="b" l="l" r="r" t="t"/>
              <a:pathLst>
                <a:path extrusionOk="0" h="1941" w="11300">
                  <a:moveTo>
                    <a:pt x="1" y="0"/>
                  </a:moveTo>
                  <a:lnTo>
                    <a:pt x="1" y="1941"/>
                  </a:lnTo>
                  <a:lnTo>
                    <a:pt x="11300" y="1941"/>
                  </a:lnTo>
                  <a:lnTo>
                    <a:pt x="113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3"/>
            <p:cNvSpPr/>
            <p:nvPr/>
          </p:nvSpPr>
          <p:spPr>
            <a:xfrm>
              <a:off x="1156673" y="4725738"/>
              <a:ext cx="474774" cy="75767"/>
            </a:xfrm>
            <a:custGeom>
              <a:rect b="b" l="l" r="r" t="t"/>
              <a:pathLst>
                <a:path extrusionOk="0" h="1942" w="12169">
                  <a:moveTo>
                    <a:pt x="1" y="1"/>
                  </a:moveTo>
                  <a:lnTo>
                    <a:pt x="1" y="1942"/>
                  </a:lnTo>
                  <a:lnTo>
                    <a:pt x="12169" y="1942"/>
                  </a:lnTo>
                  <a:lnTo>
                    <a:pt x="121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3"/>
            <p:cNvSpPr/>
            <p:nvPr/>
          </p:nvSpPr>
          <p:spPr>
            <a:xfrm>
              <a:off x="1718307" y="4725738"/>
              <a:ext cx="453393" cy="75767"/>
            </a:xfrm>
            <a:custGeom>
              <a:rect b="b" l="l" r="r" t="t"/>
              <a:pathLst>
                <a:path extrusionOk="0" h="1942" w="11621">
                  <a:moveTo>
                    <a:pt x="0" y="1"/>
                  </a:moveTo>
                  <a:lnTo>
                    <a:pt x="0" y="1942"/>
                  </a:lnTo>
                  <a:lnTo>
                    <a:pt x="11621" y="1942"/>
                  </a:lnTo>
                  <a:lnTo>
                    <a:pt x="116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3"/>
            <p:cNvSpPr/>
            <p:nvPr/>
          </p:nvSpPr>
          <p:spPr>
            <a:xfrm>
              <a:off x="1536688" y="4850706"/>
              <a:ext cx="635008" cy="75299"/>
            </a:xfrm>
            <a:custGeom>
              <a:rect b="b" l="l" r="r" t="t"/>
              <a:pathLst>
                <a:path extrusionOk="0" h="1930" w="16276">
                  <a:moveTo>
                    <a:pt x="0" y="1"/>
                  </a:moveTo>
                  <a:lnTo>
                    <a:pt x="0" y="1930"/>
                  </a:lnTo>
                  <a:lnTo>
                    <a:pt x="16276" y="1930"/>
                  </a:lnTo>
                  <a:lnTo>
                    <a:pt x="162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53"/>
          <p:cNvGrpSpPr/>
          <p:nvPr/>
        </p:nvGrpSpPr>
        <p:grpSpPr>
          <a:xfrm>
            <a:off x="6919921" y="1718967"/>
            <a:ext cx="526759" cy="584845"/>
            <a:chOff x="5415892" y="1465405"/>
            <a:chExt cx="526759" cy="584845"/>
          </a:xfrm>
        </p:grpSpPr>
        <p:sp>
          <p:nvSpPr>
            <p:cNvPr id="907" name="Google Shape;907;p53"/>
            <p:cNvSpPr/>
            <p:nvPr/>
          </p:nvSpPr>
          <p:spPr>
            <a:xfrm>
              <a:off x="5553530" y="1720587"/>
              <a:ext cx="389121" cy="278618"/>
            </a:xfrm>
            <a:custGeom>
              <a:rect b="b" l="l" r="r" t="t"/>
              <a:pathLst>
                <a:path extrusionOk="0" h="7085" w="9895">
                  <a:moveTo>
                    <a:pt x="5513" y="0"/>
                  </a:moveTo>
                  <a:cubicBezTo>
                    <a:pt x="4382" y="0"/>
                    <a:pt x="3382" y="750"/>
                    <a:pt x="3048" y="1810"/>
                  </a:cubicBezTo>
                  <a:lnTo>
                    <a:pt x="3001" y="1965"/>
                  </a:lnTo>
                  <a:lnTo>
                    <a:pt x="2846" y="1953"/>
                  </a:lnTo>
                  <a:cubicBezTo>
                    <a:pt x="2751" y="1941"/>
                    <a:pt x="2667" y="1941"/>
                    <a:pt x="2572" y="1941"/>
                  </a:cubicBezTo>
                  <a:cubicBezTo>
                    <a:pt x="1155" y="1941"/>
                    <a:pt x="0" y="3096"/>
                    <a:pt x="0" y="4513"/>
                  </a:cubicBezTo>
                  <a:cubicBezTo>
                    <a:pt x="0" y="5929"/>
                    <a:pt x="1155" y="7084"/>
                    <a:pt x="2572" y="7084"/>
                  </a:cubicBezTo>
                  <a:lnTo>
                    <a:pt x="7323" y="7084"/>
                  </a:lnTo>
                  <a:cubicBezTo>
                    <a:pt x="8740" y="7084"/>
                    <a:pt x="9895" y="5929"/>
                    <a:pt x="9895" y="4513"/>
                  </a:cubicBezTo>
                  <a:cubicBezTo>
                    <a:pt x="9895" y="3393"/>
                    <a:pt x="9180" y="2417"/>
                    <a:pt x="8132" y="2060"/>
                  </a:cubicBezTo>
                  <a:lnTo>
                    <a:pt x="8025" y="2036"/>
                  </a:lnTo>
                  <a:lnTo>
                    <a:pt x="8001" y="1929"/>
                  </a:lnTo>
                  <a:cubicBezTo>
                    <a:pt x="7716" y="798"/>
                    <a:pt x="6680" y="0"/>
                    <a:pt x="55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3"/>
            <p:cNvSpPr/>
            <p:nvPr/>
          </p:nvSpPr>
          <p:spPr>
            <a:xfrm>
              <a:off x="5415892" y="1465405"/>
              <a:ext cx="347436" cy="503360"/>
            </a:xfrm>
            <a:custGeom>
              <a:rect b="b" l="l" r="r" t="t"/>
              <a:pathLst>
                <a:path extrusionOk="0" h="12800" w="8835">
                  <a:moveTo>
                    <a:pt x="4417" y="977"/>
                  </a:moveTo>
                  <a:cubicBezTo>
                    <a:pt x="6548" y="977"/>
                    <a:pt x="7858" y="1679"/>
                    <a:pt x="7858" y="2060"/>
                  </a:cubicBezTo>
                  <a:cubicBezTo>
                    <a:pt x="7858" y="2441"/>
                    <a:pt x="6548" y="3143"/>
                    <a:pt x="4417" y="3143"/>
                  </a:cubicBezTo>
                  <a:cubicBezTo>
                    <a:pt x="2286" y="3143"/>
                    <a:pt x="976" y="2441"/>
                    <a:pt x="976" y="2060"/>
                  </a:cubicBezTo>
                  <a:cubicBezTo>
                    <a:pt x="976" y="1679"/>
                    <a:pt x="2286" y="977"/>
                    <a:pt x="4417" y="977"/>
                  </a:cubicBezTo>
                  <a:close/>
                  <a:moveTo>
                    <a:pt x="7644" y="4358"/>
                  </a:moveTo>
                  <a:cubicBezTo>
                    <a:pt x="7787" y="4477"/>
                    <a:pt x="7858" y="4584"/>
                    <a:pt x="7858" y="4679"/>
                  </a:cubicBezTo>
                  <a:cubicBezTo>
                    <a:pt x="7858" y="5060"/>
                    <a:pt x="6548" y="5763"/>
                    <a:pt x="4417" y="5763"/>
                  </a:cubicBezTo>
                  <a:cubicBezTo>
                    <a:pt x="2286" y="5763"/>
                    <a:pt x="976" y="5060"/>
                    <a:pt x="976" y="4679"/>
                  </a:cubicBezTo>
                  <a:cubicBezTo>
                    <a:pt x="976" y="4584"/>
                    <a:pt x="1048" y="4477"/>
                    <a:pt x="1203" y="4358"/>
                  </a:cubicBezTo>
                  <a:cubicBezTo>
                    <a:pt x="2060" y="4763"/>
                    <a:pt x="3262" y="4977"/>
                    <a:pt x="4417" y="4977"/>
                  </a:cubicBezTo>
                  <a:cubicBezTo>
                    <a:pt x="5572" y="4977"/>
                    <a:pt x="6775" y="4763"/>
                    <a:pt x="7644" y="4358"/>
                  </a:cubicBezTo>
                  <a:close/>
                  <a:moveTo>
                    <a:pt x="4417" y="0"/>
                  </a:moveTo>
                  <a:cubicBezTo>
                    <a:pt x="2274" y="0"/>
                    <a:pt x="0" y="726"/>
                    <a:pt x="0" y="2060"/>
                  </a:cubicBezTo>
                  <a:lnTo>
                    <a:pt x="0" y="3120"/>
                  </a:lnTo>
                  <a:lnTo>
                    <a:pt x="12" y="3143"/>
                  </a:lnTo>
                  <a:cubicBezTo>
                    <a:pt x="60" y="3382"/>
                    <a:pt x="191" y="3608"/>
                    <a:pt x="381" y="3810"/>
                  </a:cubicBezTo>
                  <a:cubicBezTo>
                    <a:pt x="143" y="4060"/>
                    <a:pt x="0" y="4346"/>
                    <a:pt x="0" y="4679"/>
                  </a:cubicBezTo>
                  <a:lnTo>
                    <a:pt x="0" y="5739"/>
                  </a:lnTo>
                  <a:lnTo>
                    <a:pt x="12" y="5763"/>
                  </a:lnTo>
                  <a:cubicBezTo>
                    <a:pt x="60" y="6001"/>
                    <a:pt x="191" y="6227"/>
                    <a:pt x="381" y="6430"/>
                  </a:cubicBezTo>
                  <a:cubicBezTo>
                    <a:pt x="143" y="6680"/>
                    <a:pt x="0" y="6965"/>
                    <a:pt x="0" y="7299"/>
                  </a:cubicBezTo>
                  <a:lnTo>
                    <a:pt x="0" y="8358"/>
                  </a:lnTo>
                  <a:lnTo>
                    <a:pt x="12" y="8382"/>
                  </a:lnTo>
                  <a:cubicBezTo>
                    <a:pt x="60" y="8620"/>
                    <a:pt x="191" y="8847"/>
                    <a:pt x="381" y="9049"/>
                  </a:cubicBezTo>
                  <a:cubicBezTo>
                    <a:pt x="143" y="9299"/>
                    <a:pt x="0" y="9585"/>
                    <a:pt x="0" y="9918"/>
                  </a:cubicBezTo>
                  <a:lnTo>
                    <a:pt x="0" y="10978"/>
                  </a:lnTo>
                  <a:lnTo>
                    <a:pt x="12" y="11002"/>
                  </a:lnTo>
                  <a:cubicBezTo>
                    <a:pt x="226" y="12037"/>
                    <a:pt x="1869" y="12657"/>
                    <a:pt x="3620" y="12799"/>
                  </a:cubicBezTo>
                  <a:cubicBezTo>
                    <a:pt x="3250" y="12299"/>
                    <a:pt x="3024" y="11668"/>
                    <a:pt x="3024" y="11002"/>
                  </a:cubicBezTo>
                  <a:cubicBezTo>
                    <a:pt x="3024" y="10966"/>
                    <a:pt x="3024" y="10930"/>
                    <a:pt x="3024" y="10894"/>
                  </a:cubicBezTo>
                  <a:cubicBezTo>
                    <a:pt x="1726" y="10680"/>
                    <a:pt x="976" y="10204"/>
                    <a:pt x="976" y="9918"/>
                  </a:cubicBezTo>
                  <a:cubicBezTo>
                    <a:pt x="976" y="9823"/>
                    <a:pt x="1048" y="9716"/>
                    <a:pt x="1203" y="9597"/>
                  </a:cubicBezTo>
                  <a:cubicBezTo>
                    <a:pt x="1750" y="9859"/>
                    <a:pt x="2429" y="10037"/>
                    <a:pt x="3155" y="10132"/>
                  </a:cubicBezTo>
                  <a:cubicBezTo>
                    <a:pt x="3369" y="9394"/>
                    <a:pt x="3870" y="8763"/>
                    <a:pt x="4512" y="8382"/>
                  </a:cubicBezTo>
                  <a:lnTo>
                    <a:pt x="4417" y="8382"/>
                  </a:lnTo>
                  <a:cubicBezTo>
                    <a:pt x="2286" y="8382"/>
                    <a:pt x="976" y="7680"/>
                    <a:pt x="976" y="7299"/>
                  </a:cubicBezTo>
                  <a:cubicBezTo>
                    <a:pt x="976" y="7203"/>
                    <a:pt x="1048" y="7096"/>
                    <a:pt x="1203" y="6977"/>
                  </a:cubicBezTo>
                  <a:cubicBezTo>
                    <a:pt x="2060" y="7382"/>
                    <a:pt x="3262" y="7596"/>
                    <a:pt x="4417" y="7596"/>
                  </a:cubicBezTo>
                  <a:cubicBezTo>
                    <a:pt x="5120" y="7596"/>
                    <a:pt x="5834" y="7513"/>
                    <a:pt x="6477" y="7370"/>
                  </a:cubicBezTo>
                  <a:cubicBezTo>
                    <a:pt x="6644" y="7120"/>
                    <a:pt x="6846" y="6906"/>
                    <a:pt x="7072" y="6715"/>
                  </a:cubicBezTo>
                  <a:cubicBezTo>
                    <a:pt x="7549" y="6322"/>
                    <a:pt x="8132" y="6084"/>
                    <a:pt x="8739" y="6025"/>
                  </a:cubicBezTo>
                  <a:cubicBezTo>
                    <a:pt x="8787" y="5941"/>
                    <a:pt x="8811" y="5858"/>
                    <a:pt x="8834" y="5763"/>
                  </a:cubicBezTo>
                  <a:lnTo>
                    <a:pt x="8834" y="4679"/>
                  </a:lnTo>
                  <a:cubicBezTo>
                    <a:pt x="8834" y="4346"/>
                    <a:pt x="8692" y="4060"/>
                    <a:pt x="8453" y="3810"/>
                  </a:cubicBezTo>
                  <a:cubicBezTo>
                    <a:pt x="8656" y="3608"/>
                    <a:pt x="8787" y="3382"/>
                    <a:pt x="8834" y="3143"/>
                  </a:cubicBezTo>
                  <a:lnTo>
                    <a:pt x="8834" y="2060"/>
                  </a:lnTo>
                  <a:cubicBezTo>
                    <a:pt x="8834" y="726"/>
                    <a:pt x="6560" y="0"/>
                    <a:pt x="44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3"/>
            <p:cNvSpPr/>
            <p:nvPr/>
          </p:nvSpPr>
          <p:spPr>
            <a:xfrm>
              <a:off x="5452858" y="1971128"/>
              <a:ext cx="126941" cy="79122"/>
            </a:xfrm>
            <a:custGeom>
              <a:rect b="b" l="l" r="r" t="t"/>
              <a:pathLst>
                <a:path extrusionOk="0" h="2012" w="3228">
                  <a:moveTo>
                    <a:pt x="427" y="1"/>
                  </a:moveTo>
                  <a:cubicBezTo>
                    <a:pt x="384" y="1"/>
                    <a:pt x="341" y="8"/>
                    <a:pt x="298" y="23"/>
                  </a:cubicBezTo>
                  <a:cubicBezTo>
                    <a:pt x="108" y="94"/>
                    <a:pt x="1" y="308"/>
                    <a:pt x="72" y="511"/>
                  </a:cubicBezTo>
                  <a:cubicBezTo>
                    <a:pt x="263" y="1070"/>
                    <a:pt x="667" y="1523"/>
                    <a:pt x="1203" y="1785"/>
                  </a:cubicBezTo>
                  <a:cubicBezTo>
                    <a:pt x="1513" y="1940"/>
                    <a:pt x="1846" y="2011"/>
                    <a:pt x="2179" y="2011"/>
                  </a:cubicBezTo>
                  <a:cubicBezTo>
                    <a:pt x="2429" y="2011"/>
                    <a:pt x="2680" y="1975"/>
                    <a:pt x="2918" y="1892"/>
                  </a:cubicBezTo>
                  <a:cubicBezTo>
                    <a:pt x="3120" y="1821"/>
                    <a:pt x="3227" y="1594"/>
                    <a:pt x="3156" y="1404"/>
                  </a:cubicBezTo>
                  <a:cubicBezTo>
                    <a:pt x="3099" y="1244"/>
                    <a:pt x="2954" y="1144"/>
                    <a:pt x="2795" y="1144"/>
                  </a:cubicBezTo>
                  <a:cubicBezTo>
                    <a:pt x="2753" y="1144"/>
                    <a:pt x="2710" y="1151"/>
                    <a:pt x="2668" y="1166"/>
                  </a:cubicBezTo>
                  <a:cubicBezTo>
                    <a:pt x="2511" y="1221"/>
                    <a:pt x="2349" y="1249"/>
                    <a:pt x="2186" y="1249"/>
                  </a:cubicBezTo>
                  <a:cubicBezTo>
                    <a:pt x="1964" y="1249"/>
                    <a:pt x="1743" y="1197"/>
                    <a:pt x="1537" y="1094"/>
                  </a:cubicBezTo>
                  <a:cubicBezTo>
                    <a:pt x="1191" y="928"/>
                    <a:pt x="917" y="630"/>
                    <a:pt x="786" y="261"/>
                  </a:cubicBezTo>
                  <a:cubicBezTo>
                    <a:pt x="739" y="101"/>
                    <a:pt x="588" y="1"/>
                    <a:pt x="4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3"/>
            <p:cNvSpPr/>
            <p:nvPr/>
          </p:nvSpPr>
          <p:spPr>
            <a:xfrm>
              <a:off x="5782481" y="1641425"/>
              <a:ext cx="103503" cy="103543"/>
            </a:xfrm>
            <a:custGeom>
              <a:rect b="b" l="l" r="r" t="t"/>
              <a:pathLst>
                <a:path extrusionOk="0" h="2633" w="2632">
                  <a:moveTo>
                    <a:pt x="394" y="1"/>
                  </a:moveTo>
                  <a:cubicBezTo>
                    <a:pt x="179" y="1"/>
                    <a:pt x="13" y="168"/>
                    <a:pt x="13" y="382"/>
                  </a:cubicBezTo>
                  <a:cubicBezTo>
                    <a:pt x="1" y="596"/>
                    <a:pt x="179" y="763"/>
                    <a:pt x="394" y="763"/>
                  </a:cubicBezTo>
                  <a:cubicBezTo>
                    <a:pt x="1203" y="775"/>
                    <a:pt x="1858" y="1442"/>
                    <a:pt x="1846" y="2251"/>
                  </a:cubicBezTo>
                  <a:cubicBezTo>
                    <a:pt x="1846" y="2466"/>
                    <a:pt x="2013" y="2632"/>
                    <a:pt x="2227" y="2632"/>
                  </a:cubicBezTo>
                  <a:cubicBezTo>
                    <a:pt x="2441" y="2632"/>
                    <a:pt x="2620" y="2466"/>
                    <a:pt x="2620" y="2263"/>
                  </a:cubicBezTo>
                  <a:cubicBezTo>
                    <a:pt x="2632" y="1025"/>
                    <a:pt x="1632" y="13"/>
                    <a:pt x="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53"/>
          <p:cNvGrpSpPr/>
          <p:nvPr/>
        </p:nvGrpSpPr>
        <p:grpSpPr>
          <a:xfrm>
            <a:off x="3665910" y="1717552"/>
            <a:ext cx="441580" cy="586260"/>
            <a:chOff x="4668125" y="1463989"/>
            <a:chExt cx="441580" cy="586260"/>
          </a:xfrm>
        </p:grpSpPr>
        <p:sp>
          <p:nvSpPr>
            <p:cNvPr id="912" name="Google Shape;912;p53"/>
            <p:cNvSpPr/>
            <p:nvPr/>
          </p:nvSpPr>
          <p:spPr>
            <a:xfrm>
              <a:off x="4668125" y="1463989"/>
              <a:ext cx="441580" cy="313735"/>
            </a:xfrm>
            <a:custGeom>
              <a:rect b="b" l="l" r="r" t="t"/>
              <a:pathLst>
                <a:path extrusionOk="0" h="7978" w="11229">
                  <a:moveTo>
                    <a:pt x="6263" y="0"/>
                  </a:moveTo>
                  <a:cubicBezTo>
                    <a:pt x="4870" y="0"/>
                    <a:pt x="3715" y="989"/>
                    <a:pt x="3442" y="2298"/>
                  </a:cubicBezTo>
                  <a:cubicBezTo>
                    <a:pt x="3263" y="2251"/>
                    <a:pt x="3061" y="2239"/>
                    <a:pt x="2870" y="2239"/>
                  </a:cubicBezTo>
                  <a:cubicBezTo>
                    <a:pt x="1287" y="2239"/>
                    <a:pt x="1" y="3525"/>
                    <a:pt x="1" y="5108"/>
                  </a:cubicBezTo>
                  <a:cubicBezTo>
                    <a:pt x="1" y="6692"/>
                    <a:pt x="1287" y="7978"/>
                    <a:pt x="2870" y="7978"/>
                  </a:cubicBezTo>
                  <a:lnTo>
                    <a:pt x="8347" y="7978"/>
                  </a:lnTo>
                  <a:cubicBezTo>
                    <a:pt x="9942" y="7978"/>
                    <a:pt x="11228" y="6692"/>
                    <a:pt x="11228" y="5108"/>
                  </a:cubicBezTo>
                  <a:cubicBezTo>
                    <a:pt x="11228" y="3775"/>
                    <a:pt x="10312" y="2656"/>
                    <a:pt x="9073" y="2334"/>
                  </a:cubicBezTo>
                  <a:cubicBezTo>
                    <a:pt x="8823" y="1001"/>
                    <a:pt x="7656" y="0"/>
                    <a:pt x="6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3"/>
            <p:cNvSpPr/>
            <p:nvPr/>
          </p:nvSpPr>
          <p:spPr>
            <a:xfrm>
              <a:off x="4718697" y="1899438"/>
              <a:ext cx="339965" cy="150811"/>
            </a:xfrm>
            <a:custGeom>
              <a:rect b="b" l="l" r="r" t="t"/>
              <a:pathLst>
                <a:path extrusionOk="0" h="3835" w="8645">
                  <a:moveTo>
                    <a:pt x="548" y="0"/>
                  </a:moveTo>
                  <a:cubicBezTo>
                    <a:pt x="251" y="0"/>
                    <a:pt x="1" y="238"/>
                    <a:pt x="1" y="548"/>
                  </a:cubicBezTo>
                  <a:lnTo>
                    <a:pt x="1" y="3286"/>
                  </a:lnTo>
                  <a:cubicBezTo>
                    <a:pt x="1" y="3584"/>
                    <a:pt x="251" y="3834"/>
                    <a:pt x="548" y="3834"/>
                  </a:cubicBezTo>
                  <a:lnTo>
                    <a:pt x="8097" y="3834"/>
                  </a:lnTo>
                  <a:cubicBezTo>
                    <a:pt x="8395" y="3834"/>
                    <a:pt x="8645" y="3584"/>
                    <a:pt x="8645" y="3286"/>
                  </a:cubicBezTo>
                  <a:lnTo>
                    <a:pt x="8645" y="548"/>
                  </a:lnTo>
                  <a:cubicBezTo>
                    <a:pt x="8645" y="238"/>
                    <a:pt x="8395" y="0"/>
                    <a:pt x="8097" y="0"/>
                  </a:cubicBezTo>
                  <a:cubicBezTo>
                    <a:pt x="7787" y="0"/>
                    <a:pt x="7537" y="238"/>
                    <a:pt x="7537" y="548"/>
                  </a:cubicBezTo>
                  <a:lnTo>
                    <a:pt x="7537" y="2727"/>
                  </a:lnTo>
                  <a:lnTo>
                    <a:pt x="1108" y="2727"/>
                  </a:lnTo>
                  <a:lnTo>
                    <a:pt x="1108" y="548"/>
                  </a:lnTo>
                  <a:cubicBezTo>
                    <a:pt x="1108" y="238"/>
                    <a:pt x="858" y="0"/>
                    <a:pt x="5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3"/>
            <p:cNvSpPr/>
            <p:nvPr/>
          </p:nvSpPr>
          <p:spPr>
            <a:xfrm>
              <a:off x="4803915" y="1791254"/>
              <a:ext cx="169530" cy="190608"/>
            </a:xfrm>
            <a:custGeom>
              <a:rect b="b" l="l" r="r" t="t"/>
              <a:pathLst>
                <a:path extrusionOk="0" h="4847" w="4311">
                  <a:moveTo>
                    <a:pt x="2156" y="1"/>
                  </a:moveTo>
                  <a:cubicBezTo>
                    <a:pt x="1846" y="1"/>
                    <a:pt x="1608" y="251"/>
                    <a:pt x="1608" y="561"/>
                  </a:cubicBezTo>
                  <a:lnTo>
                    <a:pt x="1608" y="2954"/>
                  </a:lnTo>
                  <a:lnTo>
                    <a:pt x="1001" y="2358"/>
                  </a:lnTo>
                  <a:cubicBezTo>
                    <a:pt x="894" y="2251"/>
                    <a:pt x="754" y="2198"/>
                    <a:pt x="614" y="2198"/>
                  </a:cubicBezTo>
                  <a:cubicBezTo>
                    <a:pt x="474" y="2198"/>
                    <a:pt x="334" y="2251"/>
                    <a:pt x="227" y="2358"/>
                  </a:cubicBezTo>
                  <a:cubicBezTo>
                    <a:pt x="1" y="2573"/>
                    <a:pt x="1" y="2918"/>
                    <a:pt x="227" y="3144"/>
                  </a:cubicBezTo>
                  <a:lnTo>
                    <a:pt x="1763" y="4680"/>
                  </a:lnTo>
                  <a:cubicBezTo>
                    <a:pt x="1870" y="4787"/>
                    <a:pt x="2013" y="4847"/>
                    <a:pt x="2156" y="4847"/>
                  </a:cubicBezTo>
                  <a:cubicBezTo>
                    <a:pt x="2298" y="4847"/>
                    <a:pt x="2441" y="4787"/>
                    <a:pt x="2548" y="4680"/>
                  </a:cubicBezTo>
                  <a:lnTo>
                    <a:pt x="4096" y="3144"/>
                  </a:lnTo>
                  <a:cubicBezTo>
                    <a:pt x="4311" y="2918"/>
                    <a:pt x="4311" y="2573"/>
                    <a:pt x="4096" y="2358"/>
                  </a:cubicBezTo>
                  <a:cubicBezTo>
                    <a:pt x="3983" y="2251"/>
                    <a:pt x="3840" y="2198"/>
                    <a:pt x="3699" y="2198"/>
                  </a:cubicBezTo>
                  <a:cubicBezTo>
                    <a:pt x="3558" y="2198"/>
                    <a:pt x="3418" y="2251"/>
                    <a:pt x="3310" y="2358"/>
                  </a:cubicBezTo>
                  <a:lnTo>
                    <a:pt x="2715" y="2954"/>
                  </a:lnTo>
                  <a:lnTo>
                    <a:pt x="2715" y="561"/>
                  </a:lnTo>
                  <a:cubicBezTo>
                    <a:pt x="2715" y="251"/>
                    <a:pt x="2465" y="1"/>
                    <a:pt x="2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18" name="Shape 918"/>
        <p:cNvGrpSpPr/>
        <p:nvPr/>
      </p:nvGrpSpPr>
      <p:grpSpPr>
        <a:xfrm>
          <a:off x="0" y="0"/>
          <a:ext cx="0" cy="0"/>
          <a:chOff x="0" y="0"/>
          <a:chExt cx="0" cy="0"/>
        </a:xfrm>
      </p:grpSpPr>
      <p:sp>
        <p:nvSpPr>
          <p:cNvPr id="919" name="Google Shape;919;p54"/>
          <p:cNvSpPr txBox="1"/>
          <p:nvPr/>
        </p:nvSpPr>
        <p:spPr>
          <a:xfrm>
            <a:off x="2510100" y="1430525"/>
            <a:ext cx="4123800" cy="29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Overpass Mono"/>
                <a:ea typeface="Overpass Mono"/>
                <a:cs typeface="Overpass Mono"/>
                <a:sym typeface="Overpass Mono"/>
              </a:rPr>
              <a:t>&lt;!DOCTYPE html&gt;</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rPr b="1" lang="en">
                <a:solidFill>
                  <a:schemeClr val="dk1"/>
                </a:solidFill>
                <a:latin typeface="Overpass Mono"/>
                <a:ea typeface="Overpass Mono"/>
                <a:cs typeface="Overpass Mono"/>
                <a:sym typeface="Overpass Mono"/>
              </a:rPr>
              <a:t>&lt;html&gt;</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rPr b="1" lang="en">
                <a:solidFill>
                  <a:schemeClr val="dk1"/>
                </a:solidFill>
                <a:latin typeface="Overpass Mono"/>
                <a:ea typeface="Overpass Mono"/>
                <a:cs typeface="Overpass Mono"/>
                <a:sym typeface="Overpass Mono"/>
              </a:rPr>
              <a:t>&lt;body&gt;</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rPr b="1" lang="en">
                <a:solidFill>
                  <a:schemeClr val="dk1"/>
                </a:solidFill>
                <a:latin typeface="Overpass Mono"/>
                <a:ea typeface="Overpass Mono"/>
                <a:cs typeface="Overpass Mono"/>
                <a:sym typeface="Overpass Mono"/>
              </a:rPr>
              <a:t>&lt;canvas id="myCanvas"</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rPr b="1" lang="en">
                <a:solidFill>
                  <a:schemeClr val="dk1"/>
                </a:solidFill>
                <a:latin typeface="Overpass Mono"/>
                <a:ea typeface="Overpass Mono"/>
                <a:cs typeface="Overpass Mono"/>
                <a:sym typeface="Overpass Mono"/>
              </a:rPr>
              <a:t>width="250" height="25"</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rPr b="1" lang="en">
                <a:solidFill>
                  <a:schemeClr val="dk1"/>
                </a:solidFill>
                <a:latin typeface="Overpass Mono"/>
                <a:ea typeface="Overpass Mono"/>
                <a:cs typeface="Overpass Mono"/>
                <a:sym typeface="Overpass Mono"/>
              </a:rPr>
              <a:t>style="border:4px solid #00ffc5;"&gt;</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rPr b="1" lang="en">
                <a:solidFill>
                  <a:schemeClr val="dk1"/>
                </a:solidFill>
                <a:latin typeface="Overpass Mono"/>
                <a:ea typeface="Overpass Mono"/>
                <a:cs typeface="Overpass Mono"/>
                <a:sym typeface="Overpass Mono"/>
              </a:rPr>
              <a:t>&lt;/canvas&gt;</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rPr b="1" lang="en">
                <a:solidFill>
                  <a:schemeClr val="dk1"/>
                </a:solidFill>
                <a:latin typeface="Overpass Mono"/>
                <a:ea typeface="Overpass Mono"/>
                <a:cs typeface="Overpass Mono"/>
                <a:sym typeface="Overpass Mono"/>
              </a:rPr>
              <a:t>&lt;/body&gt;</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rPr b="1" lang="en">
                <a:solidFill>
                  <a:schemeClr val="dk1"/>
                </a:solidFill>
                <a:latin typeface="Overpass Mono"/>
                <a:ea typeface="Overpass Mono"/>
                <a:cs typeface="Overpass Mono"/>
                <a:sym typeface="Overpass Mono"/>
              </a:rPr>
              <a:t>&lt;/html&gt;</a:t>
            </a:r>
            <a:endParaRPr b="1">
              <a:solidFill>
                <a:schemeClr val="dk1"/>
              </a:solidFill>
              <a:latin typeface="Overpass Mono"/>
              <a:ea typeface="Overpass Mono"/>
              <a:cs typeface="Overpass Mono"/>
              <a:sym typeface="Overpass Mono"/>
            </a:endParaRPr>
          </a:p>
          <a:p>
            <a:pPr indent="0" lvl="0" marL="0" rtl="0" algn="l">
              <a:spcBef>
                <a:spcPts val="0"/>
              </a:spcBef>
              <a:spcAft>
                <a:spcPts val="0"/>
              </a:spcAft>
              <a:buNone/>
            </a:pPr>
            <a:r>
              <a:t/>
            </a:r>
            <a:endParaRPr b="1">
              <a:solidFill>
                <a:schemeClr val="dk1"/>
              </a:solidFill>
              <a:latin typeface="Overpass Mono"/>
              <a:ea typeface="Overpass Mono"/>
              <a:cs typeface="Overpass Mono"/>
              <a:sym typeface="Overpass Mono"/>
            </a:endParaRPr>
          </a:p>
        </p:txBody>
      </p:sp>
      <p:sp>
        <p:nvSpPr>
          <p:cNvPr id="920" name="Google Shape;920;p54"/>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EXERCISE</a:t>
            </a:r>
            <a:endParaRPr/>
          </a:p>
        </p:txBody>
      </p:sp>
      <p:sp>
        <p:nvSpPr>
          <p:cNvPr id="921" name="Google Shape;921;p54"/>
          <p:cNvSpPr/>
          <p:nvPr/>
        </p:nvSpPr>
        <p:spPr>
          <a:xfrm flipH="1">
            <a:off x="2606030" y="4017575"/>
            <a:ext cx="3175205" cy="316801"/>
          </a:xfrm>
          <a:custGeom>
            <a:rect b="b" l="l" r="r" t="t"/>
            <a:pathLst>
              <a:path extrusionOk="0" h="2775" w="16884">
                <a:moveTo>
                  <a:pt x="0" y="1"/>
                </a:moveTo>
                <a:lnTo>
                  <a:pt x="0" y="2775"/>
                </a:lnTo>
                <a:lnTo>
                  <a:pt x="16883" y="2775"/>
                </a:lnTo>
                <a:lnTo>
                  <a:pt x="16883" y="1"/>
                </a:lnTo>
                <a:close/>
              </a:path>
            </a:pathLst>
          </a:cu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25" name="Shape 925"/>
        <p:cNvGrpSpPr/>
        <p:nvPr/>
      </p:nvGrpSpPr>
      <p:grpSpPr>
        <a:xfrm>
          <a:off x="0" y="0"/>
          <a:ext cx="0" cy="0"/>
          <a:chOff x="0" y="0"/>
          <a:chExt cx="0" cy="0"/>
        </a:xfrm>
      </p:grpSpPr>
      <p:sp>
        <p:nvSpPr>
          <p:cNvPr id="926" name="Google Shape;926;p55"/>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ASSIGNMENT</a:t>
            </a:r>
            <a:endParaRPr/>
          </a:p>
        </p:txBody>
      </p:sp>
      <p:sp>
        <p:nvSpPr>
          <p:cNvPr id="927" name="Google Shape;927;p55"/>
          <p:cNvSpPr txBox="1"/>
          <p:nvPr>
            <p:ph idx="1" type="subTitle"/>
          </p:nvPr>
        </p:nvSpPr>
        <p:spPr>
          <a:xfrm flipH="1">
            <a:off x="1456725" y="1617100"/>
            <a:ext cx="1960800" cy="103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language is used to render 2D graphics in HTML5?</a:t>
            </a:r>
            <a:endParaRPr/>
          </a:p>
        </p:txBody>
      </p:sp>
      <p:sp>
        <p:nvSpPr>
          <p:cNvPr id="928" name="Google Shape;928;p55"/>
          <p:cNvSpPr txBox="1"/>
          <p:nvPr>
            <p:ph idx="1" type="subTitle"/>
          </p:nvPr>
        </p:nvSpPr>
        <p:spPr>
          <a:xfrm flipH="1">
            <a:off x="1456800" y="2887950"/>
            <a:ext cx="1960800" cy="52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chemeClr val="dk2"/>
                </a:solidFill>
              </a:rPr>
              <a:t>___</a:t>
            </a:r>
            <a:endParaRPr sz="4800">
              <a:solidFill>
                <a:schemeClr val="dk2"/>
              </a:solidFill>
            </a:endParaRPr>
          </a:p>
        </p:txBody>
      </p:sp>
      <p:pic>
        <p:nvPicPr>
          <p:cNvPr id="929" name="Google Shape;929;p55"/>
          <p:cNvPicPr preferRelativeResize="0"/>
          <p:nvPr/>
        </p:nvPicPr>
        <p:blipFill>
          <a:blip r:embed="rId3">
            <a:alphaModFix/>
          </a:blip>
          <a:stretch>
            <a:fillRect/>
          </a:stretch>
        </p:blipFill>
        <p:spPr>
          <a:xfrm>
            <a:off x="4782650" y="2689849"/>
            <a:ext cx="4361349" cy="2453650"/>
          </a:xfrm>
          <a:prstGeom prst="rect">
            <a:avLst/>
          </a:prstGeom>
          <a:noFill/>
          <a:ln>
            <a:noFill/>
          </a:ln>
        </p:spPr>
      </p:pic>
      <p:grpSp>
        <p:nvGrpSpPr>
          <p:cNvPr id="930" name="Google Shape;930;p55"/>
          <p:cNvGrpSpPr/>
          <p:nvPr/>
        </p:nvGrpSpPr>
        <p:grpSpPr>
          <a:xfrm>
            <a:off x="8129098" y="1240508"/>
            <a:ext cx="1015038" cy="1948298"/>
            <a:chOff x="7397009" y="1731193"/>
            <a:chExt cx="1781706" cy="3419867"/>
          </a:xfrm>
        </p:grpSpPr>
        <p:sp>
          <p:nvSpPr>
            <p:cNvPr id="931" name="Google Shape;931;p55"/>
            <p:cNvSpPr/>
            <p:nvPr/>
          </p:nvSpPr>
          <p:spPr>
            <a:xfrm>
              <a:off x="7858529" y="1731193"/>
              <a:ext cx="1320185" cy="132176"/>
            </a:xfrm>
            <a:custGeom>
              <a:rect b="b" l="l" r="r" t="t"/>
              <a:pathLst>
                <a:path extrusionOk="0" h="1930" w="19277">
                  <a:moveTo>
                    <a:pt x="1" y="1"/>
                  </a:moveTo>
                  <a:lnTo>
                    <a:pt x="1" y="1930"/>
                  </a:lnTo>
                  <a:lnTo>
                    <a:pt x="19277" y="1930"/>
                  </a:lnTo>
                  <a:lnTo>
                    <a:pt x="192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5"/>
            <p:cNvSpPr/>
            <p:nvPr/>
          </p:nvSpPr>
          <p:spPr>
            <a:xfrm>
              <a:off x="7784360" y="1950550"/>
              <a:ext cx="865993" cy="132176"/>
            </a:xfrm>
            <a:custGeom>
              <a:rect b="b" l="l" r="r" t="t"/>
              <a:pathLst>
                <a:path extrusionOk="0" h="1930" w="12645">
                  <a:moveTo>
                    <a:pt x="0" y="1"/>
                  </a:moveTo>
                  <a:lnTo>
                    <a:pt x="0" y="1929"/>
                  </a:lnTo>
                  <a:lnTo>
                    <a:pt x="12645" y="1929"/>
                  </a:lnTo>
                  <a:lnTo>
                    <a:pt x="12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5"/>
            <p:cNvSpPr/>
            <p:nvPr/>
          </p:nvSpPr>
          <p:spPr>
            <a:xfrm>
              <a:off x="8855808" y="1950550"/>
              <a:ext cx="322907" cy="132176"/>
            </a:xfrm>
            <a:custGeom>
              <a:rect b="b" l="l" r="r" t="t"/>
              <a:pathLst>
                <a:path extrusionOk="0" h="1930" w="4715">
                  <a:moveTo>
                    <a:pt x="0" y="1"/>
                  </a:moveTo>
                  <a:lnTo>
                    <a:pt x="0" y="1929"/>
                  </a:lnTo>
                  <a:lnTo>
                    <a:pt x="4715" y="1929"/>
                  </a:lnTo>
                  <a:lnTo>
                    <a:pt x="4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5"/>
            <p:cNvSpPr/>
            <p:nvPr/>
          </p:nvSpPr>
          <p:spPr>
            <a:xfrm>
              <a:off x="8445651" y="2169086"/>
              <a:ext cx="733063" cy="132998"/>
            </a:xfrm>
            <a:custGeom>
              <a:rect b="b" l="l" r="r" t="t"/>
              <a:pathLst>
                <a:path extrusionOk="0" h="1942" w="10704">
                  <a:moveTo>
                    <a:pt x="0" y="0"/>
                  </a:moveTo>
                  <a:lnTo>
                    <a:pt x="0" y="1941"/>
                  </a:lnTo>
                  <a:lnTo>
                    <a:pt x="10704" y="1941"/>
                  </a:lnTo>
                  <a:lnTo>
                    <a:pt x="10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5"/>
            <p:cNvSpPr/>
            <p:nvPr/>
          </p:nvSpPr>
          <p:spPr>
            <a:xfrm>
              <a:off x="8738356" y="2388443"/>
              <a:ext cx="440359" cy="132929"/>
            </a:xfrm>
            <a:custGeom>
              <a:rect b="b" l="l" r="r" t="t"/>
              <a:pathLst>
                <a:path extrusionOk="0" h="1941" w="6430">
                  <a:moveTo>
                    <a:pt x="1" y="0"/>
                  </a:moveTo>
                  <a:lnTo>
                    <a:pt x="1" y="1941"/>
                  </a:lnTo>
                  <a:lnTo>
                    <a:pt x="6430" y="1941"/>
                  </a:lnTo>
                  <a:lnTo>
                    <a:pt x="64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5"/>
            <p:cNvSpPr/>
            <p:nvPr/>
          </p:nvSpPr>
          <p:spPr>
            <a:xfrm>
              <a:off x="7990637" y="2388443"/>
              <a:ext cx="597737" cy="132929"/>
            </a:xfrm>
            <a:custGeom>
              <a:rect b="b" l="l" r="r" t="t"/>
              <a:pathLst>
                <a:path extrusionOk="0" h="1941" w="8728">
                  <a:moveTo>
                    <a:pt x="1" y="0"/>
                  </a:moveTo>
                  <a:lnTo>
                    <a:pt x="1" y="1941"/>
                  </a:lnTo>
                  <a:lnTo>
                    <a:pt x="8728" y="1941"/>
                  </a:lnTo>
                  <a:lnTo>
                    <a:pt x="87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5"/>
            <p:cNvSpPr/>
            <p:nvPr/>
          </p:nvSpPr>
          <p:spPr>
            <a:xfrm>
              <a:off x="7683208" y="2607801"/>
              <a:ext cx="1495507" cy="132108"/>
            </a:xfrm>
            <a:custGeom>
              <a:rect b="b" l="l" r="r" t="t"/>
              <a:pathLst>
                <a:path extrusionOk="0" h="1929" w="21837">
                  <a:moveTo>
                    <a:pt x="1" y="0"/>
                  </a:moveTo>
                  <a:lnTo>
                    <a:pt x="1" y="1929"/>
                  </a:lnTo>
                  <a:lnTo>
                    <a:pt x="21837" y="1929"/>
                  </a:lnTo>
                  <a:lnTo>
                    <a:pt x="21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5"/>
            <p:cNvSpPr/>
            <p:nvPr/>
          </p:nvSpPr>
          <p:spPr>
            <a:xfrm>
              <a:off x="8298888" y="2827090"/>
              <a:ext cx="879827" cy="132176"/>
            </a:xfrm>
            <a:custGeom>
              <a:rect b="b" l="l" r="r" t="t"/>
              <a:pathLst>
                <a:path extrusionOk="0" h="1930" w="12847">
                  <a:moveTo>
                    <a:pt x="0" y="1"/>
                  </a:moveTo>
                  <a:lnTo>
                    <a:pt x="0" y="1930"/>
                  </a:lnTo>
                  <a:lnTo>
                    <a:pt x="12847" y="1930"/>
                  </a:lnTo>
                  <a:lnTo>
                    <a:pt x="128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5"/>
            <p:cNvSpPr/>
            <p:nvPr/>
          </p:nvSpPr>
          <p:spPr>
            <a:xfrm>
              <a:off x="8855808" y="3046447"/>
              <a:ext cx="322907" cy="132176"/>
            </a:xfrm>
            <a:custGeom>
              <a:rect b="b" l="l" r="r" t="t"/>
              <a:pathLst>
                <a:path extrusionOk="0" h="1930" w="4715">
                  <a:moveTo>
                    <a:pt x="0" y="1"/>
                  </a:moveTo>
                  <a:lnTo>
                    <a:pt x="0" y="1929"/>
                  </a:lnTo>
                  <a:lnTo>
                    <a:pt x="4715" y="1929"/>
                  </a:lnTo>
                  <a:lnTo>
                    <a:pt x="4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5"/>
            <p:cNvSpPr/>
            <p:nvPr/>
          </p:nvSpPr>
          <p:spPr>
            <a:xfrm>
              <a:off x="7784360" y="2169086"/>
              <a:ext cx="499050" cy="132998"/>
            </a:xfrm>
            <a:custGeom>
              <a:rect b="b" l="l" r="r" t="t"/>
              <a:pathLst>
                <a:path extrusionOk="0" h="1942" w="7287">
                  <a:moveTo>
                    <a:pt x="0" y="0"/>
                  </a:moveTo>
                  <a:lnTo>
                    <a:pt x="0" y="1941"/>
                  </a:lnTo>
                  <a:lnTo>
                    <a:pt x="7287" y="1941"/>
                  </a:lnTo>
                  <a:lnTo>
                    <a:pt x="72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5"/>
            <p:cNvSpPr/>
            <p:nvPr/>
          </p:nvSpPr>
          <p:spPr>
            <a:xfrm>
              <a:off x="8020017" y="4142344"/>
              <a:ext cx="322975" cy="132176"/>
            </a:xfrm>
            <a:custGeom>
              <a:rect b="b" l="l" r="r" t="t"/>
              <a:pathLst>
                <a:path extrusionOk="0" h="1930" w="4716">
                  <a:moveTo>
                    <a:pt x="0" y="1"/>
                  </a:moveTo>
                  <a:lnTo>
                    <a:pt x="0" y="1929"/>
                  </a:lnTo>
                  <a:lnTo>
                    <a:pt x="4715" y="1929"/>
                  </a:lnTo>
                  <a:lnTo>
                    <a:pt x="4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5"/>
            <p:cNvSpPr/>
            <p:nvPr/>
          </p:nvSpPr>
          <p:spPr>
            <a:xfrm>
              <a:off x="7521789" y="4142344"/>
              <a:ext cx="322153" cy="132176"/>
            </a:xfrm>
            <a:custGeom>
              <a:rect b="b" l="l" r="r" t="t"/>
              <a:pathLst>
                <a:path extrusionOk="0" h="1930" w="4704">
                  <a:moveTo>
                    <a:pt x="0" y="1"/>
                  </a:moveTo>
                  <a:lnTo>
                    <a:pt x="0" y="1929"/>
                  </a:lnTo>
                  <a:lnTo>
                    <a:pt x="4703" y="1929"/>
                  </a:lnTo>
                  <a:lnTo>
                    <a:pt x="47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5"/>
            <p:cNvSpPr/>
            <p:nvPr/>
          </p:nvSpPr>
          <p:spPr>
            <a:xfrm>
              <a:off x="8152056" y="3264983"/>
              <a:ext cx="1026659" cy="132998"/>
            </a:xfrm>
            <a:custGeom>
              <a:rect b="b" l="l" r="r" t="t"/>
              <a:pathLst>
                <a:path extrusionOk="0" h="1942" w="14991">
                  <a:moveTo>
                    <a:pt x="1" y="0"/>
                  </a:moveTo>
                  <a:lnTo>
                    <a:pt x="1" y="1941"/>
                  </a:lnTo>
                  <a:lnTo>
                    <a:pt x="14991" y="1941"/>
                  </a:lnTo>
                  <a:lnTo>
                    <a:pt x="149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5"/>
            <p:cNvSpPr/>
            <p:nvPr/>
          </p:nvSpPr>
          <p:spPr>
            <a:xfrm>
              <a:off x="7784360" y="3484340"/>
              <a:ext cx="807301" cy="132929"/>
            </a:xfrm>
            <a:custGeom>
              <a:rect b="b" l="l" r="r" t="t"/>
              <a:pathLst>
                <a:path extrusionOk="0" h="1941" w="11788">
                  <a:moveTo>
                    <a:pt x="0" y="0"/>
                  </a:moveTo>
                  <a:lnTo>
                    <a:pt x="0" y="1941"/>
                  </a:lnTo>
                  <a:lnTo>
                    <a:pt x="11787" y="1941"/>
                  </a:lnTo>
                  <a:lnTo>
                    <a:pt x="117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5"/>
            <p:cNvSpPr/>
            <p:nvPr/>
          </p:nvSpPr>
          <p:spPr>
            <a:xfrm>
              <a:off x="8738356" y="3484340"/>
              <a:ext cx="440359" cy="132929"/>
            </a:xfrm>
            <a:custGeom>
              <a:rect b="b" l="l" r="r" t="t"/>
              <a:pathLst>
                <a:path extrusionOk="0" h="1941" w="6430">
                  <a:moveTo>
                    <a:pt x="1" y="0"/>
                  </a:moveTo>
                  <a:lnTo>
                    <a:pt x="1" y="1941"/>
                  </a:lnTo>
                  <a:lnTo>
                    <a:pt x="6430" y="1941"/>
                  </a:lnTo>
                  <a:lnTo>
                    <a:pt x="64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5"/>
            <p:cNvSpPr/>
            <p:nvPr/>
          </p:nvSpPr>
          <p:spPr>
            <a:xfrm>
              <a:off x="7931945" y="3046447"/>
              <a:ext cx="733063" cy="132176"/>
            </a:xfrm>
            <a:custGeom>
              <a:rect b="b" l="l" r="r" t="t"/>
              <a:pathLst>
                <a:path extrusionOk="0" h="1930" w="10704">
                  <a:moveTo>
                    <a:pt x="0" y="1"/>
                  </a:moveTo>
                  <a:lnTo>
                    <a:pt x="0" y="1929"/>
                  </a:lnTo>
                  <a:lnTo>
                    <a:pt x="10704" y="1929"/>
                  </a:lnTo>
                  <a:lnTo>
                    <a:pt x="107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5"/>
            <p:cNvSpPr/>
            <p:nvPr/>
          </p:nvSpPr>
          <p:spPr>
            <a:xfrm>
              <a:off x="8445651" y="3703698"/>
              <a:ext cx="733063" cy="132108"/>
            </a:xfrm>
            <a:custGeom>
              <a:rect b="b" l="l" r="r" t="t"/>
              <a:pathLst>
                <a:path extrusionOk="0" h="1929" w="10704">
                  <a:moveTo>
                    <a:pt x="0" y="0"/>
                  </a:moveTo>
                  <a:lnTo>
                    <a:pt x="0" y="1929"/>
                  </a:lnTo>
                  <a:lnTo>
                    <a:pt x="10704" y="1929"/>
                  </a:lnTo>
                  <a:lnTo>
                    <a:pt x="10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5"/>
            <p:cNvSpPr/>
            <p:nvPr/>
          </p:nvSpPr>
          <p:spPr>
            <a:xfrm>
              <a:off x="8855808" y="3922987"/>
              <a:ext cx="322907" cy="132176"/>
            </a:xfrm>
            <a:custGeom>
              <a:rect b="b" l="l" r="r" t="t"/>
              <a:pathLst>
                <a:path extrusionOk="0" h="1930" w="4715">
                  <a:moveTo>
                    <a:pt x="0" y="1"/>
                  </a:moveTo>
                  <a:lnTo>
                    <a:pt x="0" y="1930"/>
                  </a:lnTo>
                  <a:lnTo>
                    <a:pt x="4715" y="1930"/>
                  </a:lnTo>
                  <a:lnTo>
                    <a:pt x="4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5"/>
            <p:cNvSpPr/>
            <p:nvPr/>
          </p:nvSpPr>
          <p:spPr>
            <a:xfrm>
              <a:off x="7990637" y="3703698"/>
              <a:ext cx="322975" cy="132108"/>
            </a:xfrm>
            <a:custGeom>
              <a:rect b="b" l="l" r="r" t="t"/>
              <a:pathLst>
                <a:path extrusionOk="0" h="1929" w="4716">
                  <a:moveTo>
                    <a:pt x="1" y="0"/>
                  </a:moveTo>
                  <a:lnTo>
                    <a:pt x="1" y="1929"/>
                  </a:lnTo>
                  <a:lnTo>
                    <a:pt x="4715" y="1929"/>
                  </a:lnTo>
                  <a:lnTo>
                    <a:pt x="47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5"/>
            <p:cNvSpPr/>
            <p:nvPr/>
          </p:nvSpPr>
          <p:spPr>
            <a:xfrm>
              <a:off x="8445651" y="4142344"/>
              <a:ext cx="733063" cy="132176"/>
            </a:xfrm>
            <a:custGeom>
              <a:rect b="b" l="l" r="r" t="t"/>
              <a:pathLst>
                <a:path extrusionOk="0" h="1930" w="10704">
                  <a:moveTo>
                    <a:pt x="0" y="1"/>
                  </a:moveTo>
                  <a:lnTo>
                    <a:pt x="0" y="1929"/>
                  </a:lnTo>
                  <a:lnTo>
                    <a:pt x="10704" y="1929"/>
                  </a:lnTo>
                  <a:lnTo>
                    <a:pt x="107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5"/>
            <p:cNvSpPr/>
            <p:nvPr/>
          </p:nvSpPr>
          <p:spPr>
            <a:xfrm>
              <a:off x="7858529" y="3922987"/>
              <a:ext cx="862774" cy="132176"/>
            </a:xfrm>
            <a:custGeom>
              <a:rect b="b" l="l" r="r" t="t"/>
              <a:pathLst>
                <a:path extrusionOk="0" h="1930" w="12598">
                  <a:moveTo>
                    <a:pt x="1" y="1"/>
                  </a:moveTo>
                  <a:lnTo>
                    <a:pt x="1" y="1930"/>
                  </a:lnTo>
                  <a:lnTo>
                    <a:pt x="12598" y="1930"/>
                  </a:lnTo>
                  <a:lnTo>
                    <a:pt x="125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5"/>
            <p:cNvSpPr/>
            <p:nvPr/>
          </p:nvSpPr>
          <p:spPr>
            <a:xfrm>
              <a:off x="7683208" y="4361702"/>
              <a:ext cx="1495507" cy="132176"/>
            </a:xfrm>
            <a:custGeom>
              <a:rect b="b" l="l" r="r" t="t"/>
              <a:pathLst>
                <a:path extrusionOk="0" h="1930" w="21837">
                  <a:moveTo>
                    <a:pt x="1" y="0"/>
                  </a:moveTo>
                  <a:lnTo>
                    <a:pt x="1" y="1929"/>
                  </a:lnTo>
                  <a:lnTo>
                    <a:pt x="21837" y="1929"/>
                  </a:lnTo>
                  <a:lnTo>
                    <a:pt x="218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5"/>
            <p:cNvSpPr/>
            <p:nvPr/>
          </p:nvSpPr>
          <p:spPr>
            <a:xfrm>
              <a:off x="8767736" y="4580237"/>
              <a:ext cx="410978" cy="132929"/>
            </a:xfrm>
            <a:custGeom>
              <a:rect b="b" l="l" r="r" t="t"/>
              <a:pathLst>
                <a:path extrusionOk="0" h="1941" w="6001">
                  <a:moveTo>
                    <a:pt x="0" y="0"/>
                  </a:moveTo>
                  <a:lnTo>
                    <a:pt x="0" y="1941"/>
                  </a:lnTo>
                  <a:lnTo>
                    <a:pt x="6001" y="1941"/>
                  </a:lnTo>
                  <a:lnTo>
                    <a:pt x="60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5"/>
            <p:cNvSpPr/>
            <p:nvPr/>
          </p:nvSpPr>
          <p:spPr>
            <a:xfrm>
              <a:off x="7814494" y="4580237"/>
              <a:ext cx="773880" cy="132929"/>
            </a:xfrm>
            <a:custGeom>
              <a:rect b="b" l="l" r="r" t="t"/>
              <a:pathLst>
                <a:path extrusionOk="0" h="1941" w="11300">
                  <a:moveTo>
                    <a:pt x="1" y="0"/>
                  </a:moveTo>
                  <a:lnTo>
                    <a:pt x="1" y="1941"/>
                  </a:lnTo>
                  <a:lnTo>
                    <a:pt x="11300" y="1941"/>
                  </a:lnTo>
                  <a:lnTo>
                    <a:pt x="11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5"/>
            <p:cNvSpPr/>
            <p:nvPr/>
          </p:nvSpPr>
          <p:spPr>
            <a:xfrm>
              <a:off x="7397009" y="4799526"/>
              <a:ext cx="833394" cy="132998"/>
            </a:xfrm>
            <a:custGeom>
              <a:rect b="b" l="l" r="r" t="t"/>
              <a:pathLst>
                <a:path extrusionOk="0" h="1942" w="12169">
                  <a:moveTo>
                    <a:pt x="1" y="1"/>
                  </a:moveTo>
                  <a:lnTo>
                    <a:pt x="1" y="1942"/>
                  </a:lnTo>
                  <a:lnTo>
                    <a:pt x="12169" y="1942"/>
                  </a:lnTo>
                  <a:lnTo>
                    <a:pt x="12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5"/>
            <p:cNvSpPr/>
            <p:nvPr/>
          </p:nvSpPr>
          <p:spPr>
            <a:xfrm>
              <a:off x="8382851" y="4799526"/>
              <a:ext cx="795864" cy="132998"/>
            </a:xfrm>
            <a:custGeom>
              <a:rect b="b" l="l" r="r" t="t"/>
              <a:pathLst>
                <a:path extrusionOk="0" h="1942" w="11621">
                  <a:moveTo>
                    <a:pt x="0" y="1"/>
                  </a:moveTo>
                  <a:lnTo>
                    <a:pt x="0" y="1942"/>
                  </a:lnTo>
                  <a:lnTo>
                    <a:pt x="11621" y="1942"/>
                  </a:lnTo>
                  <a:lnTo>
                    <a:pt x="116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5"/>
            <p:cNvSpPr/>
            <p:nvPr/>
          </p:nvSpPr>
          <p:spPr>
            <a:xfrm>
              <a:off x="8064053" y="5018884"/>
              <a:ext cx="1114662" cy="132176"/>
            </a:xfrm>
            <a:custGeom>
              <a:rect b="b" l="l" r="r" t="t"/>
              <a:pathLst>
                <a:path extrusionOk="0" h="1930" w="16276">
                  <a:moveTo>
                    <a:pt x="0" y="1"/>
                  </a:moveTo>
                  <a:lnTo>
                    <a:pt x="0" y="1930"/>
                  </a:lnTo>
                  <a:lnTo>
                    <a:pt x="16276" y="1930"/>
                  </a:lnTo>
                  <a:lnTo>
                    <a:pt x="162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9"/>
          <p:cNvSpPr txBox="1"/>
          <p:nvPr>
            <p:ph idx="1" type="body"/>
          </p:nvPr>
        </p:nvSpPr>
        <p:spPr>
          <a:xfrm>
            <a:off x="497424" y="1998050"/>
            <a:ext cx="3512700" cy="21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Computer Science students of Purdue, we often desire to complete multiple concentrations in our major.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myPurduePlan complicates this.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54" name="Google Shape;354;p29"/>
          <p:cNvSpPr txBox="1"/>
          <p:nvPr>
            <p:ph type="title"/>
          </p:nvPr>
        </p:nvSpPr>
        <p:spPr>
          <a:xfrm>
            <a:off x="448825" y="757600"/>
            <a:ext cx="3561300" cy="66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INTRODUCTION</a:t>
            </a:r>
            <a:endParaRPr>
              <a:solidFill>
                <a:schemeClr val="dk2"/>
              </a:solidFill>
            </a:endParaRPr>
          </a:p>
        </p:txBody>
      </p:sp>
      <p:sp>
        <p:nvSpPr>
          <p:cNvPr id="355" name="Google Shape;355;p29"/>
          <p:cNvSpPr/>
          <p:nvPr/>
        </p:nvSpPr>
        <p:spPr>
          <a:xfrm>
            <a:off x="7524751" y="3887550"/>
            <a:ext cx="1619286" cy="241405"/>
          </a:xfrm>
          <a:custGeom>
            <a:rect b="b" l="l" r="r" t="t"/>
            <a:pathLst>
              <a:path extrusionOk="0" h="5859" w="146079">
                <a:moveTo>
                  <a:pt x="1" y="1"/>
                </a:moveTo>
                <a:lnTo>
                  <a:pt x="1" y="5858"/>
                </a:lnTo>
                <a:lnTo>
                  <a:pt x="146079" y="5858"/>
                </a:lnTo>
                <a:lnTo>
                  <a:pt x="1460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6" name="Google Shape;356;p29"/>
          <p:cNvPicPr preferRelativeResize="0"/>
          <p:nvPr/>
        </p:nvPicPr>
        <p:blipFill>
          <a:blip r:embed="rId3">
            <a:alphaModFix/>
          </a:blip>
          <a:stretch>
            <a:fillRect/>
          </a:stretch>
        </p:blipFill>
        <p:spPr>
          <a:xfrm>
            <a:off x="4702650" y="1078875"/>
            <a:ext cx="4094751" cy="2548998"/>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61" name="Shape 961"/>
        <p:cNvGrpSpPr/>
        <p:nvPr/>
      </p:nvGrpSpPr>
      <p:grpSpPr>
        <a:xfrm>
          <a:off x="0" y="0"/>
          <a:ext cx="0" cy="0"/>
          <a:chOff x="0" y="0"/>
          <a:chExt cx="0" cy="0"/>
        </a:xfrm>
      </p:grpSpPr>
      <p:sp>
        <p:nvSpPr>
          <p:cNvPr id="962" name="Google Shape;962;p56"/>
          <p:cNvSpPr txBox="1"/>
          <p:nvPr>
            <p:ph type="title"/>
          </p:nvPr>
        </p:nvSpPr>
        <p:spPr>
          <a:xfrm>
            <a:off x="2951850" y="700250"/>
            <a:ext cx="32403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963" name="Google Shape;963;p56"/>
          <p:cNvSpPr txBox="1"/>
          <p:nvPr>
            <p:ph idx="1" type="subTitle"/>
          </p:nvPr>
        </p:nvSpPr>
        <p:spPr>
          <a:xfrm>
            <a:off x="2951850" y="1515875"/>
            <a:ext cx="3240300" cy="12084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Do you have any questions?</a:t>
            </a:r>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+91 620 421 838</a:t>
            </a:r>
            <a:endParaRPr/>
          </a:p>
          <a:p>
            <a:pPr indent="0" lvl="0" marL="0" rtl="0" algn="ctr">
              <a:spcBef>
                <a:spcPts val="0"/>
              </a:spcBef>
              <a:spcAft>
                <a:spcPts val="0"/>
              </a:spcAft>
              <a:buNone/>
            </a:pPr>
            <a:r>
              <a:rPr lang="en"/>
              <a:t>yourcompany.com</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964" name="Google Shape;964;p56"/>
          <p:cNvGrpSpPr/>
          <p:nvPr/>
        </p:nvGrpSpPr>
        <p:grpSpPr>
          <a:xfrm>
            <a:off x="4038098" y="2926312"/>
            <a:ext cx="1067804" cy="303977"/>
            <a:chOff x="3994909" y="3002512"/>
            <a:chExt cx="1067804" cy="303977"/>
          </a:xfrm>
        </p:grpSpPr>
        <p:grpSp>
          <p:nvGrpSpPr>
            <p:cNvPr id="965" name="Google Shape;965;p56"/>
            <p:cNvGrpSpPr/>
            <p:nvPr/>
          </p:nvGrpSpPr>
          <p:grpSpPr>
            <a:xfrm>
              <a:off x="4376840" y="3002512"/>
              <a:ext cx="303942" cy="303665"/>
              <a:chOff x="3314750" y="3817357"/>
              <a:chExt cx="356865" cy="356498"/>
            </a:xfrm>
          </p:grpSpPr>
          <p:sp>
            <p:nvSpPr>
              <p:cNvPr id="966" name="Google Shape;966;p56"/>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6"/>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6"/>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6"/>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56"/>
            <p:cNvGrpSpPr/>
            <p:nvPr/>
          </p:nvGrpSpPr>
          <p:grpSpPr>
            <a:xfrm>
              <a:off x="4758771" y="3002512"/>
              <a:ext cx="303942" cy="303665"/>
              <a:chOff x="3763184" y="3817357"/>
              <a:chExt cx="356865" cy="356498"/>
            </a:xfrm>
          </p:grpSpPr>
          <p:sp>
            <p:nvSpPr>
              <p:cNvPr id="971" name="Google Shape;971;p56"/>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6"/>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6"/>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6"/>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56"/>
            <p:cNvGrpSpPr/>
            <p:nvPr/>
          </p:nvGrpSpPr>
          <p:grpSpPr>
            <a:xfrm>
              <a:off x="3994909" y="3002512"/>
              <a:ext cx="303942" cy="303977"/>
              <a:chOff x="2866317" y="3817357"/>
              <a:chExt cx="356865" cy="356865"/>
            </a:xfrm>
          </p:grpSpPr>
          <p:sp>
            <p:nvSpPr>
              <p:cNvPr id="976" name="Google Shape;976;p56"/>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6"/>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8" name="Google Shape;978;p56"/>
          <p:cNvSpPr txBox="1"/>
          <p:nvPr/>
        </p:nvSpPr>
        <p:spPr>
          <a:xfrm>
            <a:off x="2788650" y="4328875"/>
            <a:ext cx="3566700" cy="41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naheim"/>
                <a:ea typeface="Anaheim"/>
                <a:cs typeface="Anaheim"/>
                <a:sym typeface="Anaheim"/>
              </a:rPr>
              <a:t>Please, keep this slide for attribution.</a:t>
            </a:r>
            <a:endParaRPr b="1">
              <a:solidFill>
                <a:schemeClr val="lt1"/>
              </a:solidFill>
              <a:latin typeface="Anaheim"/>
              <a:ea typeface="Anaheim"/>
              <a:cs typeface="Anaheim"/>
              <a:sym typeface="Anahei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82" name="Shape 982"/>
        <p:cNvGrpSpPr/>
        <p:nvPr/>
      </p:nvGrpSpPr>
      <p:grpSpPr>
        <a:xfrm>
          <a:off x="0" y="0"/>
          <a:ext cx="0" cy="0"/>
          <a:chOff x="0" y="0"/>
          <a:chExt cx="0" cy="0"/>
        </a:xfrm>
      </p:grpSpPr>
      <p:sp>
        <p:nvSpPr>
          <p:cNvPr id="983" name="Google Shape;983;p57"/>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984" name="Google Shape;984;p57"/>
          <p:cNvSpPr txBox="1"/>
          <p:nvPr/>
        </p:nvSpPr>
        <p:spPr>
          <a:xfrm>
            <a:off x="754542" y="1134000"/>
            <a:ext cx="3566400" cy="301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naheim"/>
                <a:ea typeface="Anaheim"/>
                <a:cs typeface="Anaheim"/>
                <a:sym typeface="Anaheim"/>
              </a:rPr>
              <a:t>PHOTOS:</a:t>
            </a:r>
            <a:endParaRPr>
              <a:solidFill>
                <a:schemeClr val="lt1"/>
              </a:solidFill>
              <a:uFill>
                <a:noFill/>
              </a:uFill>
              <a:latin typeface="Anaheim"/>
              <a:ea typeface="Anaheim"/>
              <a:cs typeface="Anaheim"/>
              <a:sym typeface="Anaheim"/>
              <a:hlinkClick r:id="rId3">
                <a:extLst>
                  <a:ext uri="{A12FA001-AC4F-418D-AE19-62706E023703}">
                    <ahyp:hlinkClr val="tx"/>
                  </a:ext>
                </a:extLst>
              </a:hlinkClick>
            </a:endParaRPr>
          </a:p>
          <a:p>
            <a:pPr indent="-317500" lvl="0" marL="457200" rtl="0" algn="l">
              <a:lnSpc>
                <a:spcPct val="115000"/>
              </a:lnSpc>
              <a:spcBef>
                <a:spcPts val="160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4">
                  <a:extLst>
                    <a:ext uri="{A12FA001-AC4F-418D-AE19-62706E023703}">
                      <ahyp:hlinkClr val="tx"/>
                    </a:ext>
                  </a:extLst>
                </a:hlinkClick>
              </a:rPr>
              <a:t>Close up of hacker</a:t>
            </a:r>
            <a:endParaRPr>
              <a:solidFill>
                <a:schemeClr val="lt1"/>
              </a:solidFill>
              <a:latin typeface="Anaheim"/>
              <a:ea typeface="Anaheim"/>
              <a:cs typeface="Anaheim"/>
              <a:sym typeface="Anaheim"/>
            </a:endParaRPr>
          </a:p>
          <a:p>
            <a:pPr indent="-317500" lvl="0" marL="457200" rtl="0" algn="l">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5">
                  <a:extLst>
                    <a:ext uri="{A12FA001-AC4F-418D-AE19-62706E023703}">
                      <ahyp:hlinkClr val="tx"/>
                    </a:ext>
                  </a:extLst>
                </a:hlinkClick>
              </a:rPr>
              <a:t>Teacher talking with his students online</a:t>
            </a:r>
            <a:endParaRPr/>
          </a:p>
          <a:p>
            <a:pPr indent="-317500" lvl="0" marL="457200" rtl="0" algn="l">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6">
                  <a:extLst>
                    <a:ext uri="{A12FA001-AC4F-418D-AE19-62706E023703}">
                      <ahyp:hlinkClr val="tx"/>
                    </a:ext>
                  </a:extLst>
                </a:hlinkClick>
              </a:rPr>
              <a:t>Hacking concept</a:t>
            </a:r>
            <a:endParaRPr>
              <a:solidFill>
                <a:schemeClr val="lt1"/>
              </a:solidFill>
              <a:latin typeface="Anaheim"/>
              <a:ea typeface="Anaheim"/>
              <a:cs typeface="Anaheim"/>
              <a:sym typeface="Anaheim"/>
            </a:endParaRPr>
          </a:p>
          <a:p>
            <a:pPr indent="-317500" lvl="0" marL="457200" rtl="0" algn="l">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7">
                  <a:extLst>
                    <a:ext uri="{A12FA001-AC4F-418D-AE19-62706E023703}">
                      <ahyp:hlinkClr val="tx"/>
                    </a:ext>
                  </a:extLst>
                </a:hlinkClick>
              </a:rPr>
              <a:t>Young woman enjoying new technologies</a:t>
            </a:r>
            <a:endParaRPr>
              <a:solidFill>
                <a:schemeClr val="lt1"/>
              </a:solidFill>
              <a:latin typeface="Anaheim"/>
              <a:ea typeface="Anaheim"/>
              <a:cs typeface="Anaheim"/>
              <a:sym typeface="Anaheim"/>
            </a:endParaRPr>
          </a:p>
          <a:p>
            <a:pPr indent="-317500" lvl="0" marL="457200" rtl="0" algn="l">
              <a:lnSpc>
                <a:spcPct val="115000"/>
              </a:lnSpc>
              <a:spcBef>
                <a:spcPts val="0"/>
              </a:spcBef>
              <a:spcAft>
                <a:spcPts val="0"/>
              </a:spcAft>
              <a:buClr>
                <a:schemeClr val="lt1"/>
              </a:buClr>
              <a:buSzPts val="1400"/>
              <a:buFont typeface="Anaheim"/>
              <a:buChar char="●"/>
            </a:pPr>
            <a:r>
              <a:rPr lang="en">
                <a:solidFill>
                  <a:schemeClr val="hlink"/>
                </a:solidFill>
                <a:uFill>
                  <a:noFill/>
                </a:uFill>
                <a:latin typeface="Anaheim"/>
                <a:ea typeface="Anaheim"/>
                <a:cs typeface="Anaheim"/>
                <a:sym typeface="Anaheim"/>
                <a:hlinkClick r:id="rId8"/>
              </a:rPr>
              <a:t>Close up of hacker</a:t>
            </a:r>
            <a:endParaRPr>
              <a:solidFill>
                <a:schemeClr val="lt1"/>
              </a:solidFill>
              <a:latin typeface="Anaheim"/>
              <a:ea typeface="Anaheim"/>
              <a:cs typeface="Anaheim"/>
              <a:sym typeface="Anaheim"/>
            </a:endParaRPr>
          </a:p>
          <a:p>
            <a:pPr indent="-317500" lvl="0" marL="457200" rtl="0" algn="l">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9">
                  <a:extLst>
                    <a:ext uri="{A12FA001-AC4F-418D-AE19-62706E023703}">
                      <ahyp:hlinkClr val="tx"/>
                    </a:ext>
                  </a:extLst>
                </a:hlinkClick>
              </a:rPr>
              <a:t>Man using laptop in cafe</a:t>
            </a:r>
            <a:endParaRPr>
              <a:solidFill>
                <a:schemeClr val="lt1"/>
              </a:solidFill>
              <a:latin typeface="Anaheim"/>
              <a:ea typeface="Anaheim"/>
              <a:cs typeface="Anaheim"/>
              <a:sym typeface="Anahei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88" name="Shape 988"/>
        <p:cNvGrpSpPr/>
        <p:nvPr/>
      </p:nvGrpSpPr>
      <p:grpSpPr>
        <a:xfrm>
          <a:off x="0" y="0"/>
          <a:ext cx="0" cy="0"/>
          <a:chOff x="0" y="0"/>
          <a:chExt cx="0" cy="0"/>
        </a:xfrm>
      </p:grpSpPr>
      <p:sp>
        <p:nvSpPr>
          <p:cNvPr id="989" name="Google Shape;989;p58"/>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990" name="Google Shape;990;p58"/>
          <p:cNvSpPr txBox="1"/>
          <p:nvPr/>
        </p:nvSpPr>
        <p:spPr>
          <a:xfrm>
            <a:off x="754542" y="1134000"/>
            <a:ext cx="3566400" cy="301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Anaheim"/>
                <a:ea typeface="Anaheim"/>
                <a:cs typeface="Anaheim"/>
                <a:sym typeface="Anaheim"/>
              </a:rPr>
              <a:t>Did you like the resources on this template? Get them for free at our other websites.</a:t>
            </a:r>
            <a:endParaRPr>
              <a:solidFill>
                <a:schemeClr val="lt1"/>
              </a:solidFill>
              <a:latin typeface="Anaheim"/>
              <a:ea typeface="Anaheim"/>
              <a:cs typeface="Anaheim"/>
              <a:sym typeface="Anaheim"/>
            </a:endParaRPr>
          </a:p>
          <a:p>
            <a:pPr indent="0" lvl="0" marL="0" rtl="0" algn="l">
              <a:lnSpc>
                <a:spcPct val="115000"/>
              </a:lnSpc>
              <a:spcBef>
                <a:spcPts val="1600"/>
              </a:spcBef>
              <a:spcAft>
                <a:spcPts val="0"/>
              </a:spcAft>
              <a:buNone/>
            </a:pPr>
            <a:r>
              <a:rPr lang="en">
                <a:solidFill>
                  <a:schemeClr val="lt1"/>
                </a:solidFill>
                <a:latin typeface="Anaheim"/>
                <a:ea typeface="Anaheim"/>
                <a:cs typeface="Anaheim"/>
                <a:sym typeface="Anaheim"/>
              </a:rPr>
              <a:t>VECTORS:</a:t>
            </a:r>
            <a:endParaRPr>
              <a:solidFill>
                <a:schemeClr val="lt1"/>
              </a:solidFill>
              <a:latin typeface="Anaheim"/>
              <a:ea typeface="Anaheim"/>
              <a:cs typeface="Anaheim"/>
              <a:sym typeface="Anaheim"/>
            </a:endParaRPr>
          </a:p>
          <a:p>
            <a:pPr indent="-317500" lvl="0" marL="457200" rtl="0" algn="l">
              <a:lnSpc>
                <a:spcPct val="115000"/>
              </a:lnSpc>
              <a:spcBef>
                <a:spcPts val="160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3">
                  <a:extLst>
                    <a:ext uri="{A12FA001-AC4F-418D-AE19-62706E023703}">
                      <ahyp:hlinkClr val="tx"/>
                    </a:ext>
                  </a:extLst>
                </a:hlinkClick>
              </a:rPr>
              <a:t>Landing page template with programming concept</a:t>
            </a:r>
            <a:endParaRPr>
              <a:solidFill>
                <a:schemeClr val="lt1"/>
              </a:solidFill>
              <a:latin typeface="Anaheim"/>
              <a:ea typeface="Anaheim"/>
              <a:cs typeface="Anaheim"/>
              <a:sym typeface="Anaheim"/>
            </a:endParaRPr>
          </a:p>
          <a:p>
            <a:pPr indent="-317500" lvl="0" marL="457200" rtl="0" algn="l">
              <a:lnSpc>
                <a:spcPct val="115000"/>
              </a:lnSpc>
              <a:spcBef>
                <a:spcPts val="0"/>
              </a:spcBef>
              <a:spcAft>
                <a:spcPts val="0"/>
              </a:spcAft>
              <a:buClr>
                <a:schemeClr val="lt1"/>
              </a:buClr>
              <a:buSzPts val="1400"/>
              <a:buFont typeface="Anaheim"/>
              <a:buChar char="●"/>
            </a:pPr>
            <a:r>
              <a:rPr lang="en">
                <a:solidFill>
                  <a:schemeClr val="hlink"/>
                </a:solidFill>
                <a:uFill>
                  <a:noFill/>
                </a:uFill>
                <a:latin typeface="Anaheim"/>
                <a:ea typeface="Anaheim"/>
                <a:cs typeface="Anaheim"/>
                <a:sym typeface="Anaheim"/>
                <a:hlinkClick r:id="rId4"/>
              </a:rPr>
              <a:t>Development Icon Pack</a:t>
            </a:r>
            <a:endParaRPr>
              <a:solidFill>
                <a:schemeClr val="lt1"/>
              </a:solidFill>
              <a:latin typeface="Anaheim"/>
              <a:ea typeface="Anaheim"/>
              <a:cs typeface="Anaheim"/>
              <a:sym typeface="Anaheim"/>
            </a:endParaRPr>
          </a:p>
          <a:p>
            <a:pPr indent="-317500" lvl="0" marL="457200" rtl="0" algn="l">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5">
                  <a:extLst>
                    <a:ext uri="{A12FA001-AC4F-418D-AE19-62706E023703}">
                      <ahyp:hlinkClr val="tx"/>
                    </a:ext>
                  </a:extLst>
                </a:hlinkClick>
              </a:rPr>
              <a:t>Realistic multimedia player</a:t>
            </a:r>
            <a:endParaRPr/>
          </a:p>
          <a:p>
            <a:pPr indent="-317500" lvl="0" marL="457200" rtl="0" algn="l">
              <a:lnSpc>
                <a:spcPct val="115000"/>
              </a:lnSpc>
              <a:spcBef>
                <a:spcPts val="0"/>
              </a:spcBef>
              <a:spcAft>
                <a:spcPts val="0"/>
              </a:spcAft>
              <a:buClr>
                <a:schemeClr val="lt1"/>
              </a:buClr>
              <a:buSzPts val="1400"/>
              <a:buFont typeface="Anaheim"/>
              <a:buChar char="●"/>
            </a:pPr>
            <a:r>
              <a:rPr lang="en">
                <a:solidFill>
                  <a:schemeClr val="hlink"/>
                </a:solidFill>
                <a:uFill>
                  <a:noFill/>
                </a:uFill>
                <a:latin typeface="Anaheim"/>
                <a:ea typeface="Anaheim"/>
                <a:cs typeface="Anaheim"/>
                <a:sym typeface="Anaheim"/>
                <a:hlinkClick r:id="rId6"/>
              </a:rPr>
              <a:t>Concept of flat computer engineering</a:t>
            </a:r>
            <a:endParaRPr>
              <a:solidFill>
                <a:schemeClr val="lt1"/>
              </a:solidFill>
              <a:latin typeface="Anaheim"/>
              <a:ea typeface="Anaheim"/>
              <a:cs typeface="Anaheim"/>
              <a:sym typeface="Anaheim"/>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94" name="Shape 994"/>
        <p:cNvGrpSpPr/>
        <p:nvPr/>
      </p:nvGrpSpPr>
      <p:grpSpPr>
        <a:xfrm>
          <a:off x="0" y="0"/>
          <a:ext cx="0" cy="0"/>
          <a:chOff x="0" y="0"/>
          <a:chExt cx="0" cy="0"/>
        </a:xfrm>
      </p:grpSpPr>
      <p:sp>
        <p:nvSpPr>
          <p:cNvPr id="995" name="Google Shape;995;p5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996" name="Google Shape;996;p59"/>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997" name="Google Shape;997;p59"/>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01" name="Shape 1001"/>
        <p:cNvGrpSpPr/>
        <p:nvPr/>
      </p:nvGrpSpPr>
      <p:grpSpPr>
        <a:xfrm>
          <a:off x="0" y="0"/>
          <a:ext cx="0" cy="0"/>
          <a:chOff x="0" y="0"/>
          <a:chExt cx="0" cy="0"/>
        </a:xfrm>
      </p:grpSpPr>
      <p:sp>
        <p:nvSpPr>
          <p:cNvPr id="1002" name="Google Shape;1002;p60"/>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003" name="Google Shape;1003;p60"/>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004" name="Google Shape;1004;p60"/>
          <p:cNvSpPr txBox="1"/>
          <p:nvPr>
            <p:ph idx="4294967295" type="body"/>
          </p:nvPr>
        </p:nvSpPr>
        <p:spPr>
          <a:xfrm>
            <a:off x="104835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Overpass Mono</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(https://fonts.google.com/specimen/Overpass+Mono)</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b="1">
              <a:solidFill>
                <a:srgbClr val="FFFFFF"/>
              </a:solidFill>
              <a:latin typeface="Arial"/>
              <a:ea typeface="Arial"/>
              <a:cs typeface="Arial"/>
              <a:sym typeface="Arial"/>
            </a:endParaRPr>
          </a:p>
          <a:p>
            <a:pPr indent="0" lvl="0" marL="0" rtl="0" algn="ctr">
              <a:spcBef>
                <a:spcPts val="0"/>
              </a:spcBef>
              <a:spcAft>
                <a:spcPts val="0"/>
              </a:spcAft>
              <a:buNone/>
            </a:pPr>
            <a:r>
              <a:rPr b="1" lang="en">
                <a:solidFill>
                  <a:srgbClr val="FFFFFF"/>
                </a:solidFill>
                <a:latin typeface="Arial"/>
                <a:ea typeface="Arial"/>
                <a:cs typeface="Arial"/>
                <a:sym typeface="Arial"/>
              </a:rPr>
              <a:t>Anaheim</a:t>
            </a:r>
            <a:endParaRPr b="1">
              <a:solidFill>
                <a:srgbClr val="FFFFFF"/>
              </a:solidFill>
              <a:latin typeface="Arial"/>
              <a:ea typeface="Arial"/>
              <a:cs typeface="Arial"/>
              <a:sym typeface="Arial"/>
            </a:endParaRPr>
          </a:p>
          <a:p>
            <a:pPr indent="0" lvl="0" marL="0" rtl="0" algn="ctr">
              <a:spcBef>
                <a:spcPts val="0"/>
              </a:spcBef>
              <a:spcAft>
                <a:spcPts val="0"/>
              </a:spcAft>
              <a:buNone/>
            </a:pP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(https://fonts.google.com/specimen/Anaheim)</a:t>
            </a:r>
            <a:endParaRPr>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t/>
            </a:r>
            <a:endParaRPr b="1">
              <a:solidFill>
                <a:srgbClr val="EFEFEF"/>
              </a:solidFill>
              <a:latin typeface="Arial"/>
              <a:ea typeface="Arial"/>
              <a:cs typeface="Arial"/>
              <a:sym typeface="Arial"/>
            </a:endParaRPr>
          </a:p>
        </p:txBody>
      </p:sp>
      <p:sp>
        <p:nvSpPr>
          <p:cNvPr id="1005" name="Google Shape;1005;p60"/>
          <p:cNvSpPr/>
          <p:nvPr/>
        </p:nvSpPr>
        <p:spPr>
          <a:xfrm>
            <a:off x="3645388" y="34988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0"/>
          <p:cNvSpPr/>
          <p:nvPr/>
        </p:nvSpPr>
        <p:spPr>
          <a:xfrm>
            <a:off x="4707207" y="3498875"/>
            <a:ext cx="791400" cy="754200"/>
          </a:xfrm>
          <a:prstGeom prst="roundRect">
            <a:avLst>
              <a:gd fmla="val 16667" name="adj"/>
            </a:avLst>
          </a:prstGeom>
          <a:solidFill>
            <a:srgbClr val="00FFC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0"/>
          <p:cNvSpPr/>
          <p:nvPr/>
        </p:nvSpPr>
        <p:spPr>
          <a:xfrm>
            <a:off x="5769027" y="3498875"/>
            <a:ext cx="791400" cy="754200"/>
          </a:xfrm>
          <a:prstGeom prst="roundRect">
            <a:avLst>
              <a:gd fmla="val 16667" name="adj"/>
            </a:avLst>
          </a:prstGeom>
          <a:solidFill>
            <a:srgbClr val="EC008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0"/>
          <p:cNvSpPr/>
          <p:nvPr/>
        </p:nvSpPr>
        <p:spPr>
          <a:xfrm>
            <a:off x="2583563" y="3498875"/>
            <a:ext cx="791400" cy="754200"/>
          </a:xfrm>
          <a:prstGeom prst="roundRect">
            <a:avLst>
              <a:gd fmla="val 16667" name="adj"/>
            </a:avLst>
          </a:prstGeom>
          <a:solidFill>
            <a:srgbClr val="1B146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0"/>
          <p:cNvSpPr txBox="1"/>
          <p:nvPr/>
        </p:nvSpPr>
        <p:spPr>
          <a:xfrm>
            <a:off x="36453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B1464"/>
                </a:solidFill>
              </a:rPr>
              <a:t>#ffffff</a:t>
            </a:r>
            <a:endParaRPr sz="1000">
              <a:solidFill>
                <a:srgbClr val="1B1464"/>
              </a:solidFill>
            </a:endParaRPr>
          </a:p>
        </p:txBody>
      </p:sp>
      <p:sp>
        <p:nvSpPr>
          <p:cNvPr id="1010" name="Google Shape;1010;p60"/>
          <p:cNvSpPr txBox="1"/>
          <p:nvPr/>
        </p:nvSpPr>
        <p:spPr>
          <a:xfrm>
            <a:off x="47072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B1464"/>
                </a:solidFill>
              </a:rPr>
              <a:t>#00ffc5</a:t>
            </a:r>
            <a:endParaRPr sz="1000">
              <a:solidFill>
                <a:srgbClr val="1B1464"/>
              </a:solidFill>
            </a:endParaRPr>
          </a:p>
        </p:txBody>
      </p:sp>
      <p:sp>
        <p:nvSpPr>
          <p:cNvPr id="1011" name="Google Shape;1011;p60"/>
          <p:cNvSpPr txBox="1"/>
          <p:nvPr/>
        </p:nvSpPr>
        <p:spPr>
          <a:xfrm>
            <a:off x="57690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#ec008c</a:t>
            </a:r>
            <a:endParaRPr sz="1000">
              <a:solidFill>
                <a:srgbClr val="FFFFFF"/>
              </a:solidFill>
            </a:endParaRPr>
          </a:p>
        </p:txBody>
      </p:sp>
      <p:sp>
        <p:nvSpPr>
          <p:cNvPr id="1012" name="Google Shape;1012;p60"/>
          <p:cNvSpPr txBox="1"/>
          <p:nvPr/>
        </p:nvSpPr>
        <p:spPr>
          <a:xfrm>
            <a:off x="25835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#1b1464</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16" name="Shape 1016"/>
        <p:cNvGrpSpPr/>
        <p:nvPr/>
      </p:nvGrpSpPr>
      <p:grpSpPr>
        <a:xfrm>
          <a:off x="0" y="0"/>
          <a:ext cx="0" cy="0"/>
          <a:chOff x="0" y="0"/>
          <a:chExt cx="0" cy="0"/>
        </a:xfrm>
      </p:grpSpPr>
      <p:sp>
        <p:nvSpPr>
          <p:cNvPr id="1017" name="Google Shape;1017;p61"/>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018" name="Google Shape;1018;p61"/>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1019" name="Google Shape;1019;p61"/>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020" name="Google Shape;1020;p61"/>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021" name="Google Shape;1021;p61"/>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022" name="Google Shape;1022;p61"/>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023" name="Google Shape;1023;p61"/>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024" name="Google Shape;1024;p61"/>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025" name="Google Shape;1025;p61"/>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026" name="Google Shape;1026;p61"/>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027" name="Google Shape;1027;p61"/>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028" name="Google Shape;1028;p61"/>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32" name="Shape 1032"/>
        <p:cNvGrpSpPr/>
        <p:nvPr/>
      </p:nvGrpSpPr>
      <p:grpSpPr>
        <a:xfrm>
          <a:off x="0" y="0"/>
          <a:ext cx="0" cy="0"/>
          <a:chOff x="0" y="0"/>
          <a:chExt cx="0" cy="0"/>
        </a:xfrm>
      </p:grpSpPr>
      <p:sp>
        <p:nvSpPr>
          <p:cNvPr id="1033" name="Google Shape;1033;p62"/>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034" name="Google Shape;1034;p62"/>
          <p:cNvGrpSpPr/>
          <p:nvPr/>
        </p:nvGrpSpPr>
        <p:grpSpPr>
          <a:xfrm>
            <a:off x="5156078" y="3085736"/>
            <a:ext cx="474294" cy="551291"/>
            <a:chOff x="4727025" y="1332775"/>
            <a:chExt cx="59900" cy="69625"/>
          </a:xfrm>
        </p:grpSpPr>
        <p:sp>
          <p:nvSpPr>
            <p:cNvPr id="1035" name="Google Shape;1035;p6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62"/>
          <p:cNvGrpSpPr/>
          <p:nvPr/>
        </p:nvGrpSpPr>
        <p:grpSpPr>
          <a:xfrm>
            <a:off x="5769734" y="2314340"/>
            <a:ext cx="555653" cy="557031"/>
            <a:chOff x="4820425" y="1329900"/>
            <a:chExt cx="70175" cy="70350"/>
          </a:xfrm>
        </p:grpSpPr>
        <p:sp>
          <p:nvSpPr>
            <p:cNvPr id="1038" name="Google Shape;1038;p6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 name="Google Shape;1042;p62"/>
          <p:cNvGrpSpPr/>
          <p:nvPr/>
        </p:nvGrpSpPr>
        <p:grpSpPr>
          <a:xfrm>
            <a:off x="6396103" y="2318845"/>
            <a:ext cx="582574" cy="533871"/>
            <a:chOff x="4903200" y="1331525"/>
            <a:chExt cx="73575" cy="67425"/>
          </a:xfrm>
        </p:grpSpPr>
        <p:sp>
          <p:nvSpPr>
            <p:cNvPr id="1043" name="Google Shape;1043;p6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62"/>
          <p:cNvGrpSpPr/>
          <p:nvPr/>
        </p:nvGrpSpPr>
        <p:grpSpPr>
          <a:xfrm>
            <a:off x="5755581" y="3078709"/>
            <a:ext cx="583960" cy="565345"/>
            <a:chOff x="4815575" y="1416800"/>
            <a:chExt cx="73750" cy="71400"/>
          </a:xfrm>
        </p:grpSpPr>
        <p:sp>
          <p:nvSpPr>
            <p:cNvPr id="1046" name="Google Shape;1046;p6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62"/>
          <p:cNvGrpSpPr/>
          <p:nvPr/>
        </p:nvGrpSpPr>
        <p:grpSpPr>
          <a:xfrm>
            <a:off x="6390362" y="3108896"/>
            <a:ext cx="589898" cy="504970"/>
            <a:chOff x="4902475" y="1418875"/>
            <a:chExt cx="74500" cy="63775"/>
          </a:xfrm>
        </p:grpSpPr>
        <p:sp>
          <p:nvSpPr>
            <p:cNvPr id="1050" name="Google Shape;1050;p6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62"/>
          <p:cNvGrpSpPr/>
          <p:nvPr/>
        </p:nvGrpSpPr>
        <p:grpSpPr>
          <a:xfrm>
            <a:off x="5765577" y="3826000"/>
            <a:ext cx="563967" cy="567127"/>
            <a:chOff x="4818100" y="1507675"/>
            <a:chExt cx="71225" cy="71625"/>
          </a:xfrm>
        </p:grpSpPr>
        <p:sp>
          <p:nvSpPr>
            <p:cNvPr id="1053" name="Google Shape;1053;p6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62"/>
          <p:cNvGrpSpPr/>
          <p:nvPr/>
        </p:nvGrpSpPr>
        <p:grpSpPr>
          <a:xfrm>
            <a:off x="5079075" y="3829461"/>
            <a:ext cx="628301" cy="588505"/>
            <a:chOff x="4721450" y="1509475"/>
            <a:chExt cx="79350" cy="74325"/>
          </a:xfrm>
        </p:grpSpPr>
        <p:sp>
          <p:nvSpPr>
            <p:cNvPr id="1058" name="Google Shape;1058;p6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 name="Google Shape;1062;p62"/>
          <p:cNvGrpSpPr/>
          <p:nvPr/>
        </p:nvGrpSpPr>
        <p:grpSpPr>
          <a:xfrm>
            <a:off x="6424608" y="3814027"/>
            <a:ext cx="557038" cy="562772"/>
            <a:chOff x="4906800" y="1507500"/>
            <a:chExt cx="70350" cy="71075"/>
          </a:xfrm>
        </p:grpSpPr>
        <p:sp>
          <p:nvSpPr>
            <p:cNvPr id="1063" name="Google Shape;1063;p6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62"/>
          <p:cNvGrpSpPr/>
          <p:nvPr/>
        </p:nvGrpSpPr>
        <p:grpSpPr>
          <a:xfrm>
            <a:off x="4462216" y="2340963"/>
            <a:ext cx="517934" cy="517934"/>
            <a:chOff x="3736598" y="2170606"/>
            <a:chExt cx="404889" cy="404889"/>
          </a:xfrm>
        </p:grpSpPr>
        <p:sp>
          <p:nvSpPr>
            <p:cNvPr id="1069" name="Google Shape;1069;p6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62"/>
          <p:cNvGrpSpPr/>
          <p:nvPr/>
        </p:nvGrpSpPr>
        <p:grpSpPr>
          <a:xfrm>
            <a:off x="3729277" y="2341061"/>
            <a:ext cx="586986" cy="517740"/>
            <a:chOff x="3161917" y="2170682"/>
            <a:chExt cx="458870" cy="404737"/>
          </a:xfrm>
        </p:grpSpPr>
        <p:sp>
          <p:nvSpPr>
            <p:cNvPr id="1074" name="Google Shape;1074;p6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62"/>
          <p:cNvGrpSpPr/>
          <p:nvPr/>
        </p:nvGrpSpPr>
        <p:grpSpPr>
          <a:xfrm>
            <a:off x="3752299" y="3102400"/>
            <a:ext cx="540943" cy="517963"/>
            <a:chOff x="3179914" y="2889488"/>
            <a:chExt cx="422876" cy="404911"/>
          </a:xfrm>
        </p:grpSpPr>
        <p:sp>
          <p:nvSpPr>
            <p:cNvPr id="1078" name="Google Shape;1078;p6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62"/>
          <p:cNvGrpSpPr/>
          <p:nvPr/>
        </p:nvGrpSpPr>
        <p:grpSpPr>
          <a:xfrm>
            <a:off x="4453093" y="3102358"/>
            <a:ext cx="536180" cy="518047"/>
            <a:chOff x="3729467" y="2889422"/>
            <a:chExt cx="419153" cy="404977"/>
          </a:xfrm>
        </p:grpSpPr>
        <p:sp>
          <p:nvSpPr>
            <p:cNvPr id="1085" name="Google Shape;1085;p6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62"/>
          <p:cNvGrpSpPr/>
          <p:nvPr/>
        </p:nvGrpSpPr>
        <p:grpSpPr>
          <a:xfrm>
            <a:off x="1990126" y="3445787"/>
            <a:ext cx="965351" cy="134611"/>
            <a:chOff x="4411970" y="2962952"/>
            <a:chExt cx="706544" cy="104212"/>
          </a:xfrm>
        </p:grpSpPr>
        <p:sp>
          <p:nvSpPr>
            <p:cNvPr id="1093" name="Google Shape;1093;p6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62"/>
          <p:cNvGrpSpPr/>
          <p:nvPr/>
        </p:nvGrpSpPr>
        <p:grpSpPr>
          <a:xfrm>
            <a:off x="1990126" y="3041077"/>
            <a:ext cx="960158" cy="289172"/>
            <a:chOff x="4411970" y="2726085"/>
            <a:chExt cx="643107" cy="193659"/>
          </a:xfrm>
        </p:grpSpPr>
        <p:sp>
          <p:nvSpPr>
            <p:cNvPr id="1098" name="Google Shape;1098;p6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62"/>
          <p:cNvGrpSpPr/>
          <p:nvPr/>
        </p:nvGrpSpPr>
        <p:grpSpPr>
          <a:xfrm>
            <a:off x="998624" y="3295400"/>
            <a:ext cx="811503" cy="252584"/>
            <a:chOff x="4411970" y="4340222"/>
            <a:chExt cx="779467" cy="242683"/>
          </a:xfrm>
        </p:grpSpPr>
        <p:sp>
          <p:nvSpPr>
            <p:cNvPr id="1102" name="Google Shape;1102;p6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62"/>
          <p:cNvGrpSpPr/>
          <p:nvPr/>
        </p:nvGrpSpPr>
        <p:grpSpPr>
          <a:xfrm>
            <a:off x="1990126" y="2709308"/>
            <a:ext cx="965160" cy="216230"/>
            <a:chOff x="4411970" y="2468674"/>
            <a:chExt cx="747317" cy="167425"/>
          </a:xfrm>
        </p:grpSpPr>
        <p:sp>
          <p:nvSpPr>
            <p:cNvPr id="1106" name="Google Shape;1106;p6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 name="Google Shape;1108;p62"/>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 name="Google Shape;1109;p62"/>
          <p:cNvGrpSpPr/>
          <p:nvPr/>
        </p:nvGrpSpPr>
        <p:grpSpPr>
          <a:xfrm>
            <a:off x="997692" y="2334687"/>
            <a:ext cx="1959041" cy="208784"/>
            <a:chOff x="6336019" y="3733725"/>
            <a:chExt cx="2566206" cy="351310"/>
          </a:xfrm>
        </p:grpSpPr>
        <p:sp>
          <p:nvSpPr>
            <p:cNvPr id="1110" name="Google Shape;1110;p6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62"/>
          <p:cNvGrpSpPr/>
          <p:nvPr/>
        </p:nvGrpSpPr>
        <p:grpSpPr>
          <a:xfrm>
            <a:off x="1990126" y="3950602"/>
            <a:ext cx="946551" cy="153200"/>
            <a:chOff x="4404545" y="3301592"/>
            <a:chExt cx="782403" cy="129272"/>
          </a:xfrm>
        </p:grpSpPr>
        <p:sp>
          <p:nvSpPr>
            <p:cNvPr id="1115" name="Google Shape;1115;p6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62"/>
          <p:cNvGrpSpPr/>
          <p:nvPr/>
        </p:nvGrpSpPr>
        <p:grpSpPr>
          <a:xfrm>
            <a:off x="1990126" y="3695937"/>
            <a:ext cx="962257" cy="139127"/>
            <a:chOff x="4411970" y="3131459"/>
            <a:chExt cx="710520" cy="117397"/>
          </a:xfrm>
        </p:grpSpPr>
        <p:sp>
          <p:nvSpPr>
            <p:cNvPr id="1118" name="Google Shape;1118;p6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120" name="Google Shape;1120;p62"/>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 name="Google Shape;1121;p62"/>
          <p:cNvGrpSpPr/>
          <p:nvPr/>
        </p:nvGrpSpPr>
        <p:grpSpPr>
          <a:xfrm>
            <a:off x="990271" y="3621603"/>
            <a:ext cx="823838" cy="458988"/>
            <a:chOff x="4411970" y="1801825"/>
            <a:chExt cx="734586" cy="409262"/>
          </a:xfrm>
        </p:grpSpPr>
        <p:sp>
          <p:nvSpPr>
            <p:cNvPr id="1122" name="Google Shape;1122;p6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62"/>
          <p:cNvGrpSpPr/>
          <p:nvPr/>
        </p:nvGrpSpPr>
        <p:grpSpPr>
          <a:xfrm>
            <a:off x="3095243" y="2339173"/>
            <a:ext cx="521514" cy="521514"/>
            <a:chOff x="5681300" y="2527788"/>
            <a:chExt cx="805800" cy="805800"/>
          </a:xfrm>
        </p:grpSpPr>
        <p:sp>
          <p:nvSpPr>
            <p:cNvPr id="1125" name="Google Shape;1125;p6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62"/>
          <p:cNvGrpSpPr/>
          <p:nvPr/>
        </p:nvGrpSpPr>
        <p:grpSpPr>
          <a:xfrm>
            <a:off x="3089483" y="3094865"/>
            <a:ext cx="533033" cy="533033"/>
            <a:chOff x="4049800" y="640400"/>
            <a:chExt cx="858900" cy="858900"/>
          </a:xfrm>
        </p:grpSpPr>
        <p:sp>
          <p:nvSpPr>
            <p:cNvPr id="1128" name="Google Shape;1128;p6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62"/>
          <p:cNvGrpSpPr/>
          <p:nvPr/>
        </p:nvGrpSpPr>
        <p:grpSpPr>
          <a:xfrm>
            <a:off x="3014966" y="3772543"/>
            <a:ext cx="682068" cy="682068"/>
            <a:chOff x="5080188" y="927900"/>
            <a:chExt cx="961200" cy="961200"/>
          </a:xfrm>
        </p:grpSpPr>
        <p:sp>
          <p:nvSpPr>
            <p:cNvPr id="1131" name="Google Shape;1131;p6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62"/>
          <p:cNvGrpSpPr/>
          <p:nvPr/>
        </p:nvGrpSpPr>
        <p:grpSpPr>
          <a:xfrm>
            <a:off x="4478465" y="3869234"/>
            <a:ext cx="505650" cy="504006"/>
            <a:chOff x="6039282" y="1042577"/>
            <a:chExt cx="734315" cy="731929"/>
          </a:xfrm>
        </p:grpSpPr>
        <p:sp>
          <p:nvSpPr>
            <p:cNvPr id="1140" name="Google Shape;1140;p6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62"/>
          <p:cNvGrpSpPr/>
          <p:nvPr/>
        </p:nvGrpSpPr>
        <p:grpSpPr>
          <a:xfrm>
            <a:off x="5091067" y="2298862"/>
            <a:ext cx="567744" cy="602136"/>
            <a:chOff x="1825800" y="1651625"/>
            <a:chExt cx="539989" cy="571775"/>
          </a:xfrm>
        </p:grpSpPr>
        <p:sp>
          <p:nvSpPr>
            <p:cNvPr id="1162" name="Google Shape;1162;p6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62"/>
          <p:cNvGrpSpPr/>
          <p:nvPr/>
        </p:nvGrpSpPr>
        <p:grpSpPr>
          <a:xfrm>
            <a:off x="3765995" y="3855579"/>
            <a:ext cx="508123" cy="507955"/>
            <a:chOff x="1897577" y="2802432"/>
            <a:chExt cx="492176" cy="492014"/>
          </a:xfrm>
        </p:grpSpPr>
        <p:sp>
          <p:nvSpPr>
            <p:cNvPr id="1167" name="Google Shape;1167;p6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 name="Google Shape;1179;p62"/>
          <p:cNvGrpSpPr/>
          <p:nvPr/>
        </p:nvGrpSpPr>
        <p:grpSpPr>
          <a:xfrm>
            <a:off x="997525" y="4169123"/>
            <a:ext cx="809227" cy="200842"/>
            <a:chOff x="2013045" y="4813233"/>
            <a:chExt cx="921986" cy="228854"/>
          </a:xfrm>
        </p:grpSpPr>
        <p:sp>
          <p:nvSpPr>
            <p:cNvPr id="1180" name="Google Shape;1180;p6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62"/>
          <p:cNvGrpSpPr/>
          <p:nvPr/>
        </p:nvGrpSpPr>
        <p:grpSpPr>
          <a:xfrm>
            <a:off x="1005985" y="2656004"/>
            <a:ext cx="792421" cy="269941"/>
            <a:chOff x="1046767" y="4756633"/>
            <a:chExt cx="859646" cy="292841"/>
          </a:xfrm>
        </p:grpSpPr>
        <p:sp>
          <p:nvSpPr>
            <p:cNvPr id="1183" name="Google Shape;1183;p6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 name="Google Shape;1186;p6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 name="Google Shape;1190;p62"/>
          <p:cNvGrpSpPr/>
          <p:nvPr/>
        </p:nvGrpSpPr>
        <p:grpSpPr>
          <a:xfrm>
            <a:off x="7141841" y="2550562"/>
            <a:ext cx="166473" cy="141497"/>
            <a:chOff x="4660325" y="1866850"/>
            <a:chExt cx="68350" cy="58100"/>
          </a:xfrm>
        </p:grpSpPr>
        <p:sp>
          <p:nvSpPr>
            <p:cNvPr id="1191" name="Google Shape;1191;p6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 name="Google Shape;1193;p62"/>
          <p:cNvGrpSpPr/>
          <p:nvPr/>
        </p:nvGrpSpPr>
        <p:grpSpPr>
          <a:xfrm>
            <a:off x="7451186" y="2576286"/>
            <a:ext cx="162515" cy="90049"/>
            <a:chOff x="4791775" y="1877500"/>
            <a:chExt cx="66725" cy="36975"/>
          </a:xfrm>
        </p:grpSpPr>
        <p:sp>
          <p:nvSpPr>
            <p:cNvPr id="1194" name="Google Shape;1194;p6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62"/>
          <p:cNvGrpSpPr/>
          <p:nvPr/>
        </p:nvGrpSpPr>
        <p:grpSpPr>
          <a:xfrm>
            <a:off x="7772899" y="2576286"/>
            <a:ext cx="144979" cy="90049"/>
            <a:chOff x="4923925" y="1877500"/>
            <a:chExt cx="59525" cy="36975"/>
          </a:xfrm>
        </p:grpSpPr>
        <p:sp>
          <p:nvSpPr>
            <p:cNvPr id="1197" name="Google Shape;1197;p6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62"/>
          <p:cNvGrpSpPr/>
          <p:nvPr/>
        </p:nvGrpSpPr>
        <p:grpSpPr>
          <a:xfrm>
            <a:off x="8067390" y="2558477"/>
            <a:ext cx="141447" cy="125667"/>
            <a:chOff x="5058450" y="1870100"/>
            <a:chExt cx="58075" cy="51600"/>
          </a:xfrm>
        </p:grpSpPr>
        <p:sp>
          <p:nvSpPr>
            <p:cNvPr id="1200" name="Google Shape;1200;p6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62"/>
          <p:cNvGrpSpPr/>
          <p:nvPr/>
        </p:nvGrpSpPr>
        <p:grpSpPr>
          <a:xfrm>
            <a:off x="7481905" y="2980885"/>
            <a:ext cx="101077" cy="107645"/>
            <a:chOff x="4811425" y="2065025"/>
            <a:chExt cx="41500" cy="44200"/>
          </a:xfrm>
        </p:grpSpPr>
        <p:sp>
          <p:nvSpPr>
            <p:cNvPr id="1203" name="Google Shape;1203;p6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 name="Google Shape;1205;p62"/>
          <p:cNvGrpSpPr/>
          <p:nvPr/>
        </p:nvGrpSpPr>
        <p:grpSpPr>
          <a:xfrm>
            <a:off x="7774342" y="2981098"/>
            <a:ext cx="120867" cy="107218"/>
            <a:chOff x="4929875" y="2065025"/>
            <a:chExt cx="49625" cy="44025"/>
          </a:xfrm>
        </p:grpSpPr>
        <p:sp>
          <p:nvSpPr>
            <p:cNvPr id="1206" name="Google Shape;1206;p6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62"/>
          <p:cNvGrpSpPr/>
          <p:nvPr/>
        </p:nvGrpSpPr>
        <p:grpSpPr>
          <a:xfrm>
            <a:off x="8103011" y="2984112"/>
            <a:ext cx="70206" cy="101191"/>
            <a:chOff x="5083925" y="2066350"/>
            <a:chExt cx="28825" cy="41550"/>
          </a:xfrm>
        </p:grpSpPr>
        <p:sp>
          <p:nvSpPr>
            <p:cNvPr id="1209" name="Google Shape;1209;p6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 name="Google Shape;1211;p62"/>
          <p:cNvGrpSpPr/>
          <p:nvPr/>
        </p:nvGrpSpPr>
        <p:grpSpPr>
          <a:xfrm>
            <a:off x="7134565" y="2999759"/>
            <a:ext cx="181026" cy="69896"/>
            <a:chOff x="4659775" y="2072775"/>
            <a:chExt cx="74325" cy="28700"/>
          </a:xfrm>
        </p:grpSpPr>
        <p:sp>
          <p:nvSpPr>
            <p:cNvPr id="1212" name="Google Shape;1212;p6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62"/>
          <p:cNvGrpSpPr/>
          <p:nvPr/>
        </p:nvGrpSpPr>
        <p:grpSpPr>
          <a:xfrm>
            <a:off x="8054421" y="2790324"/>
            <a:ext cx="167387" cy="89197"/>
            <a:chOff x="4662475" y="1976500"/>
            <a:chExt cx="68725" cy="36625"/>
          </a:xfrm>
        </p:grpSpPr>
        <p:sp>
          <p:nvSpPr>
            <p:cNvPr id="1216" name="Google Shape;1216;p6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62"/>
          <p:cNvGrpSpPr/>
          <p:nvPr/>
        </p:nvGrpSpPr>
        <p:grpSpPr>
          <a:xfrm>
            <a:off x="7751326" y="2793764"/>
            <a:ext cx="166899" cy="82317"/>
            <a:chOff x="4920150" y="1977875"/>
            <a:chExt cx="68525" cy="33800"/>
          </a:xfrm>
        </p:grpSpPr>
        <p:sp>
          <p:nvSpPr>
            <p:cNvPr id="1220" name="Google Shape;1220;p6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62"/>
          <p:cNvGrpSpPr/>
          <p:nvPr/>
        </p:nvGrpSpPr>
        <p:grpSpPr>
          <a:xfrm>
            <a:off x="7162483" y="3197682"/>
            <a:ext cx="125190" cy="127859"/>
            <a:chOff x="4676550" y="2160575"/>
            <a:chExt cx="51400" cy="52500"/>
          </a:xfrm>
        </p:grpSpPr>
        <p:sp>
          <p:nvSpPr>
            <p:cNvPr id="1224" name="Google Shape;1224;p6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62"/>
          <p:cNvGrpSpPr/>
          <p:nvPr/>
        </p:nvGrpSpPr>
        <p:grpSpPr>
          <a:xfrm>
            <a:off x="7459741" y="3204714"/>
            <a:ext cx="145405" cy="113794"/>
            <a:chOff x="4768325" y="2163475"/>
            <a:chExt cx="59700" cy="46725"/>
          </a:xfrm>
        </p:grpSpPr>
        <p:sp>
          <p:nvSpPr>
            <p:cNvPr id="1228" name="Google Shape;1228;p6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 name="Google Shape;1230;p6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 name="Google Shape;1236;p62"/>
          <p:cNvGrpSpPr/>
          <p:nvPr/>
        </p:nvGrpSpPr>
        <p:grpSpPr>
          <a:xfrm>
            <a:off x="7476059" y="3459808"/>
            <a:ext cx="112768" cy="106853"/>
            <a:chOff x="4768575" y="2253950"/>
            <a:chExt cx="46300" cy="43875"/>
          </a:xfrm>
        </p:grpSpPr>
        <p:sp>
          <p:nvSpPr>
            <p:cNvPr id="1237" name="Google Shape;1237;p6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62"/>
          <p:cNvGrpSpPr/>
          <p:nvPr/>
        </p:nvGrpSpPr>
        <p:grpSpPr>
          <a:xfrm>
            <a:off x="7775682" y="3948834"/>
            <a:ext cx="118187" cy="146246"/>
            <a:chOff x="4960900" y="2433225"/>
            <a:chExt cx="48525" cy="60050"/>
          </a:xfrm>
        </p:grpSpPr>
        <p:sp>
          <p:nvSpPr>
            <p:cNvPr id="1240" name="Google Shape;1240;p6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62"/>
          <p:cNvGrpSpPr/>
          <p:nvPr/>
        </p:nvGrpSpPr>
        <p:grpSpPr>
          <a:xfrm>
            <a:off x="7464247" y="4212895"/>
            <a:ext cx="136394" cy="143810"/>
            <a:chOff x="4854075" y="2527625"/>
            <a:chExt cx="56000" cy="59050"/>
          </a:xfrm>
        </p:grpSpPr>
        <p:sp>
          <p:nvSpPr>
            <p:cNvPr id="1243" name="Google Shape;1243;p6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 name="Google Shape;1245;p6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 name="Google Shape;1248;p62"/>
          <p:cNvGrpSpPr/>
          <p:nvPr/>
        </p:nvGrpSpPr>
        <p:grpSpPr>
          <a:xfrm>
            <a:off x="8088458" y="3676639"/>
            <a:ext cx="99312" cy="160797"/>
            <a:chOff x="5059700" y="2334775"/>
            <a:chExt cx="40775" cy="66025"/>
          </a:xfrm>
        </p:grpSpPr>
        <p:sp>
          <p:nvSpPr>
            <p:cNvPr id="1249" name="Google Shape;1249;p6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62"/>
          <p:cNvGrpSpPr/>
          <p:nvPr/>
        </p:nvGrpSpPr>
        <p:grpSpPr>
          <a:xfrm>
            <a:off x="8045622" y="3941771"/>
            <a:ext cx="184984" cy="160371"/>
            <a:chOff x="5037700" y="2430325"/>
            <a:chExt cx="75950" cy="65850"/>
          </a:xfrm>
        </p:grpSpPr>
        <p:sp>
          <p:nvSpPr>
            <p:cNvPr id="1259" name="Google Shape;1259;p6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62"/>
          <p:cNvGrpSpPr/>
          <p:nvPr/>
        </p:nvGrpSpPr>
        <p:grpSpPr>
          <a:xfrm>
            <a:off x="7465128" y="3708223"/>
            <a:ext cx="173014" cy="97629"/>
            <a:chOff x="4756975" y="2341800"/>
            <a:chExt cx="91975" cy="51925"/>
          </a:xfrm>
        </p:grpSpPr>
        <p:sp>
          <p:nvSpPr>
            <p:cNvPr id="1262" name="Google Shape;1262;p6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62"/>
          <p:cNvGrpSpPr/>
          <p:nvPr/>
        </p:nvGrpSpPr>
        <p:grpSpPr>
          <a:xfrm>
            <a:off x="7732065" y="4196920"/>
            <a:ext cx="212497" cy="175761"/>
            <a:chOff x="4943575" y="2516350"/>
            <a:chExt cx="98675" cy="81700"/>
          </a:xfrm>
        </p:grpSpPr>
        <p:sp>
          <p:nvSpPr>
            <p:cNvPr id="1283" name="Google Shape;1283;p6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 name="Google Shape;1361;p6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2"/>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2"/>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69" name="Shape 1369"/>
        <p:cNvGrpSpPr/>
        <p:nvPr/>
      </p:nvGrpSpPr>
      <p:grpSpPr>
        <a:xfrm>
          <a:off x="0" y="0"/>
          <a:ext cx="0" cy="0"/>
          <a:chOff x="0" y="0"/>
          <a:chExt cx="0" cy="0"/>
        </a:xfrm>
      </p:grpSpPr>
      <p:grpSp>
        <p:nvGrpSpPr>
          <p:cNvPr id="1370" name="Google Shape;1370;p63"/>
          <p:cNvGrpSpPr/>
          <p:nvPr/>
        </p:nvGrpSpPr>
        <p:grpSpPr>
          <a:xfrm>
            <a:off x="745571" y="1168666"/>
            <a:ext cx="2492868" cy="1379876"/>
            <a:chOff x="2654821" y="2311071"/>
            <a:chExt cx="2279715" cy="1262120"/>
          </a:xfrm>
        </p:grpSpPr>
        <p:grpSp>
          <p:nvGrpSpPr>
            <p:cNvPr id="1371" name="Google Shape;1371;p63"/>
            <p:cNvGrpSpPr/>
            <p:nvPr/>
          </p:nvGrpSpPr>
          <p:grpSpPr>
            <a:xfrm>
              <a:off x="4034269" y="2840745"/>
              <a:ext cx="40212" cy="36437"/>
              <a:chOff x="4293400" y="2574725"/>
              <a:chExt cx="84425" cy="80100"/>
            </a:xfrm>
          </p:grpSpPr>
          <p:sp>
            <p:nvSpPr>
              <p:cNvPr id="1372" name="Google Shape;1372;p6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73" name="Google Shape;1373;p6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63"/>
            <p:cNvGrpSpPr/>
            <p:nvPr/>
          </p:nvGrpSpPr>
          <p:grpSpPr>
            <a:xfrm>
              <a:off x="3894606" y="2334874"/>
              <a:ext cx="913198" cy="518984"/>
              <a:chOff x="4000175" y="1462675"/>
              <a:chExt cx="1917275" cy="1140875"/>
            </a:xfrm>
          </p:grpSpPr>
          <p:sp>
            <p:nvSpPr>
              <p:cNvPr id="1375" name="Google Shape;1375;p6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76" name="Google Shape;1376;p63"/>
              <p:cNvGrpSpPr/>
              <p:nvPr/>
            </p:nvGrpSpPr>
            <p:grpSpPr>
              <a:xfrm>
                <a:off x="4000175" y="1462675"/>
                <a:ext cx="1917275" cy="1140875"/>
                <a:chOff x="4000175" y="1462675"/>
                <a:chExt cx="1917275" cy="1140875"/>
              </a:xfrm>
            </p:grpSpPr>
            <p:sp>
              <p:nvSpPr>
                <p:cNvPr id="1377" name="Google Shape;1377;p6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78" name="Google Shape;1378;p6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82" name="Google Shape;1382;p6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3" name="Google Shape;1383;p63"/>
            <p:cNvGrpSpPr/>
            <p:nvPr/>
          </p:nvGrpSpPr>
          <p:grpSpPr>
            <a:xfrm>
              <a:off x="3875768" y="2846704"/>
              <a:ext cx="44796" cy="47366"/>
              <a:chOff x="3960625" y="2587825"/>
              <a:chExt cx="94050" cy="104125"/>
            </a:xfrm>
          </p:grpSpPr>
          <p:sp>
            <p:nvSpPr>
              <p:cNvPr id="1384" name="Google Shape;1384;p6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385" name="Google Shape;1385;p6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 name="Google Shape;1386;p63"/>
            <p:cNvGrpSpPr/>
            <p:nvPr/>
          </p:nvGrpSpPr>
          <p:grpSpPr>
            <a:xfrm>
              <a:off x="3782759" y="2807162"/>
              <a:ext cx="82686" cy="85487"/>
              <a:chOff x="3765350" y="2500900"/>
              <a:chExt cx="173600" cy="187925"/>
            </a:xfrm>
          </p:grpSpPr>
          <p:sp>
            <p:nvSpPr>
              <p:cNvPr id="1387" name="Google Shape;1387;p6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388" name="Google Shape;1388;p6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 name="Google Shape;1393;p63"/>
            <p:cNvGrpSpPr/>
            <p:nvPr/>
          </p:nvGrpSpPr>
          <p:grpSpPr>
            <a:xfrm>
              <a:off x="3775674" y="2798496"/>
              <a:ext cx="40545" cy="23564"/>
              <a:chOff x="3750475" y="2481850"/>
              <a:chExt cx="85125" cy="51800"/>
            </a:xfrm>
          </p:grpSpPr>
          <p:sp>
            <p:nvSpPr>
              <p:cNvPr id="1394" name="Google Shape;1394;p6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396" name="Google Shape;1396;p63"/>
            <p:cNvGrpSpPr/>
            <p:nvPr/>
          </p:nvGrpSpPr>
          <p:grpSpPr>
            <a:xfrm>
              <a:off x="3716946" y="2776024"/>
              <a:ext cx="81971" cy="76912"/>
              <a:chOff x="3627175" y="2432450"/>
              <a:chExt cx="172100" cy="169075"/>
            </a:xfrm>
          </p:grpSpPr>
          <p:sp>
            <p:nvSpPr>
              <p:cNvPr id="1397" name="Google Shape;1397;p6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399" name="Google Shape;1399;p6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00" name="Google Shape;1400;p63"/>
            <p:cNvGrpSpPr/>
            <p:nvPr/>
          </p:nvGrpSpPr>
          <p:grpSpPr>
            <a:xfrm>
              <a:off x="3685682" y="2845624"/>
              <a:ext cx="29311" cy="45055"/>
              <a:chOff x="3561536" y="2585450"/>
              <a:chExt cx="61539" cy="99045"/>
            </a:xfrm>
          </p:grpSpPr>
          <p:sp>
            <p:nvSpPr>
              <p:cNvPr id="1401" name="Google Shape;1401;p6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03" name="Google Shape;1403;p63"/>
            <p:cNvGrpSpPr/>
            <p:nvPr/>
          </p:nvGrpSpPr>
          <p:grpSpPr>
            <a:xfrm>
              <a:off x="3849905" y="2572252"/>
              <a:ext cx="74339" cy="119559"/>
              <a:chOff x="3906325" y="1984500"/>
              <a:chExt cx="156075" cy="262825"/>
            </a:xfrm>
          </p:grpSpPr>
          <p:sp>
            <p:nvSpPr>
              <p:cNvPr id="1404" name="Google Shape;1404;p6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05" name="Google Shape;1405;p6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63"/>
            <p:cNvGrpSpPr/>
            <p:nvPr/>
          </p:nvGrpSpPr>
          <p:grpSpPr>
            <a:xfrm>
              <a:off x="2654821" y="2414345"/>
              <a:ext cx="667570" cy="558731"/>
              <a:chOff x="1397225" y="1637375"/>
              <a:chExt cx="1401575" cy="1228250"/>
            </a:xfrm>
          </p:grpSpPr>
          <p:sp>
            <p:nvSpPr>
              <p:cNvPr id="1407" name="Google Shape;1407;p6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08" name="Google Shape;1408;p63"/>
              <p:cNvGrpSpPr/>
              <p:nvPr/>
            </p:nvGrpSpPr>
            <p:grpSpPr>
              <a:xfrm>
                <a:off x="1397225" y="1637375"/>
                <a:ext cx="1398775" cy="1228250"/>
                <a:chOff x="1397225" y="1637375"/>
                <a:chExt cx="1398775" cy="1228250"/>
              </a:xfrm>
            </p:grpSpPr>
            <p:sp>
              <p:nvSpPr>
                <p:cNvPr id="1409" name="Google Shape;1409;p6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1" name="Google Shape;1411;p63"/>
            <p:cNvGrpSpPr/>
            <p:nvPr/>
          </p:nvGrpSpPr>
          <p:grpSpPr>
            <a:xfrm>
              <a:off x="3230417" y="3103734"/>
              <a:ext cx="282982" cy="280332"/>
              <a:chOff x="2605700" y="3152850"/>
              <a:chExt cx="594125" cy="616250"/>
            </a:xfrm>
          </p:grpSpPr>
          <p:sp>
            <p:nvSpPr>
              <p:cNvPr id="1412" name="Google Shape;1412;p6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13" name="Google Shape;1413;p6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14" name="Google Shape;1414;p63"/>
            <p:cNvGrpSpPr/>
            <p:nvPr/>
          </p:nvGrpSpPr>
          <p:grpSpPr>
            <a:xfrm>
              <a:off x="3265985" y="3226989"/>
              <a:ext cx="87151" cy="346202"/>
              <a:chOff x="2680375" y="3423800"/>
              <a:chExt cx="182975" cy="761050"/>
            </a:xfrm>
          </p:grpSpPr>
          <p:sp>
            <p:nvSpPr>
              <p:cNvPr id="1415" name="Google Shape;1415;p6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16" name="Google Shape;1416;p6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63"/>
            <p:cNvGrpSpPr/>
            <p:nvPr/>
          </p:nvGrpSpPr>
          <p:grpSpPr>
            <a:xfrm>
              <a:off x="3855466" y="3289811"/>
              <a:ext cx="112514" cy="94210"/>
              <a:chOff x="3918000" y="3561900"/>
              <a:chExt cx="236225" cy="207100"/>
            </a:xfrm>
          </p:grpSpPr>
          <p:sp>
            <p:nvSpPr>
              <p:cNvPr id="1418" name="Google Shape;1418;p6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19" name="Google Shape;1419;p6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 name="Google Shape;1420;p6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23" name="Google Shape;1423;p63"/>
            <p:cNvGrpSpPr/>
            <p:nvPr/>
          </p:nvGrpSpPr>
          <p:grpSpPr>
            <a:xfrm>
              <a:off x="2905224" y="2311071"/>
              <a:ext cx="596721" cy="528992"/>
              <a:chOff x="1922950" y="1410350"/>
              <a:chExt cx="1252825" cy="1162875"/>
            </a:xfrm>
          </p:grpSpPr>
          <p:sp>
            <p:nvSpPr>
              <p:cNvPr id="1424" name="Google Shape;1424;p6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440" name="Google Shape;1440;p6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60" name="Google Shape;1460;p6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61" name="Google Shape;1461;p6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2" name="Google Shape;1462;p63"/>
            <p:cNvGrpSpPr/>
            <p:nvPr/>
          </p:nvGrpSpPr>
          <p:grpSpPr>
            <a:xfrm>
              <a:off x="3280929" y="3294542"/>
              <a:ext cx="109894" cy="272224"/>
              <a:chOff x="2711750" y="3572300"/>
              <a:chExt cx="230725" cy="598425"/>
            </a:xfrm>
          </p:grpSpPr>
          <p:sp>
            <p:nvSpPr>
              <p:cNvPr id="1463" name="Google Shape;1463;p6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 name="Google Shape;1465;p6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 name="Google Shape;1466;p63"/>
            <p:cNvGrpSpPr/>
            <p:nvPr/>
          </p:nvGrpSpPr>
          <p:grpSpPr>
            <a:xfrm>
              <a:off x="3790439" y="2408636"/>
              <a:ext cx="73017" cy="75684"/>
              <a:chOff x="3781475" y="1624825"/>
              <a:chExt cx="153300" cy="166375"/>
            </a:xfrm>
          </p:grpSpPr>
          <p:sp>
            <p:nvSpPr>
              <p:cNvPr id="1467" name="Google Shape;1467;p6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1" name="Google Shape;1471;p6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 name="Google Shape;1478;p63"/>
            <p:cNvGrpSpPr/>
            <p:nvPr/>
          </p:nvGrpSpPr>
          <p:grpSpPr>
            <a:xfrm>
              <a:off x="4403342" y="3107749"/>
              <a:ext cx="316680" cy="101374"/>
              <a:chOff x="5068275" y="3161675"/>
              <a:chExt cx="664875" cy="222850"/>
            </a:xfrm>
          </p:grpSpPr>
          <p:sp>
            <p:nvSpPr>
              <p:cNvPr id="1479" name="Google Shape;1479;p6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3" name="Google Shape;1483;p6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2" name="Google Shape;1512;p63"/>
            <p:cNvGrpSpPr/>
            <p:nvPr/>
          </p:nvGrpSpPr>
          <p:grpSpPr>
            <a:xfrm>
              <a:off x="3697513" y="2707266"/>
              <a:ext cx="59549" cy="79733"/>
              <a:chOff x="3586375" y="2281300"/>
              <a:chExt cx="125025" cy="175275"/>
            </a:xfrm>
          </p:grpSpPr>
          <p:sp>
            <p:nvSpPr>
              <p:cNvPr id="1513" name="Google Shape;1513;p6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5" name="Google Shape;1515;p6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 name="Google Shape;1516;p63"/>
            <p:cNvGrpSpPr/>
            <p:nvPr/>
          </p:nvGrpSpPr>
          <p:grpSpPr>
            <a:xfrm>
              <a:off x="4513224" y="3221724"/>
              <a:ext cx="274563" cy="280321"/>
              <a:chOff x="5298975" y="3412225"/>
              <a:chExt cx="576450" cy="616225"/>
            </a:xfrm>
          </p:grpSpPr>
          <p:sp>
            <p:nvSpPr>
              <p:cNvPr id="1517" name="Google Shape;1517;p6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18" name="Google Shape;1518;p6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63"/>
            <p:cNvGrpSpPr/>
            <p:nvPr/>
          </p:nvGrpSpPr>
          <p:grpSpPr>
            <a:xfrm>
              <a:off x="4824403" y="3421846"/>
              <a:ext cx="110132" cy="130647"/>
              <a:chOff x="5952300" y="3852150"/>
              <a:chExt cx="231225" cy="287200"/>
            </a:xfrm>
          </p:grpSpPr>
          <p:sp>
            <p:nvSpPr>
              <p:cNvPr id="1520" name="Google Shape;1520;p6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 name="Google Shape;1522;p6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0" name="Google Shape;1530;p63"/>
            <p:cNvGrpSpPr/>
            <p:nvPr/>
          </p:nvGrpSpPr>
          <p:grpSpPr>
            <a:xfrm>
              <a:off x="4295710" y="3079670"/>
              <a:ext cx="14968" cy="27135"/>
              <a:chOff x="4842300" y="3099950"/>
              <a:chExt cx="31425" cy="59650"/>
            </a:xfrm>
          </p:grpSpPr>
          <p:sp>
            <p:nvSpPr>
              <p:cNvPr id="1531" name="Google Shape;1531;p6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5" name="Google Shape;1535;p6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 name="Google Shape;1543;p63"/>
            <p:cNvGrpSpPr/>
            <p:nvPr/>
          </p:nvGrpSpPr>
          <p:grpSpPr>
            <a:xfrm>
              <a:off x="3831056" y="2816010"/>
              <a:ext cx="37378" cy="27612"/>
              <a:chOff x="3866750" y="2520350"/>
              <a:chExt cx="78475" cy="60700"/>
            </a:xfrm>
          </p:grpSpPr>
          <p:sp>
            <p:nvSpPr>
              <p:cNvPr id="1544" name="Google Shape;1544;p6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8" name="Google Shape;1548;p6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65" name="Google Shape;1565;p6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77" name="Google Shape;1577;p6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0" name="Google Shape;1590;p63"/>
            <p:cNvGrpSpPr/>
            <p:nvPr/>
          </p:nvGrpSpPr>
          <p:grpSpPr>
            <a:xfrm>
              <a:off x="3632736" y="3051591"/>
              <a:ext cx="63288" cy="45217"/>
              <a:chOff x="3450375" y="3038225"/>
              <a:chExt cx="132875" cy="99400"/>
            </a:xfrm>
          </p:grpSpPr>
          <p:sp>
            <p:nvSpPr>
              <p:cNvPr id="1591" name="Google Shape;1591;p6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3" name="Google Shape;1593;p6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02" name="Google Shape;1602;p6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2" name="Google Shape;1612;p6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18" name="Google Shape;1618;p6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63"/>
          <p:cNvGrpSpPr/>
          <p:nvPr/>
        </p:nvGrpSpPr>
        <p:grpSpPr>
          <a:xfrm>
            <a:off x="3554131" y="1233340"/>
            <a:ext cx="2078182" cy="1366558"/>
            <a:chOff x="235800" y="830650"/>
            <a:chExt cx="6978450" cy="4588844"/>
          </a:xfrm>
        </p:grpSpPr>
        <p:sp>
          <p:nvSpPr>
            <p:cNvPr id="1629" name="Google Shape;1629;p6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 name="Google Shape;1635;p63"/>
          <p:cNvGrpSpPr/>
          <p:nvPr/>
        </p:nvGrpSpPr>
        <p:grpSpPr>
          <a:xfrm>
            <a:off x="742628" y="3064442"/>
            <a:ext cx="2622876" cy="1333540"/>
            <a:chOff x="238125" y="1038125"/>
            <a:chExt cx="7146800" cy="3633625"/>
          </a:xfrm>
        </p:grpSpPr>
        <p:sp>
          <p:nvSpPr>
            <p:cNvPr id="1636" name="Google Shape;1636;p6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8" name="Google Shape;3208;p63"/>
          <p:cNvGrpSpPr/>
          <p:nvPr/>
        </p:nvGrpSpPr>
        <p:grpSpPr>
          <a:xfrm>
            <a:off x="5857556" y="1206552"/>
            <a:ext cx="2590840" cy="1380235"/>
            <a:chOff x="233350" y="949250"/>
            <a:chExt cx="7137300" cy="3802300"/>
          </a:xfrm>
        </p:grpSpPr>
        <p:sp>
          <p:nvSpPr>
            <p:cNvPr id="3209" name="Google Shape;3209;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0" name="Google Shape;3260;p63"/>
          <p:cNvGrpSpPr/>
          <p:nvPr/>
        </p:nvGrpSpPr>
        <p:grpSpPr>
          <a:xfrm>
            <a:off x="7671985" y="3251325"/>
            <a:ext cx="104231" cy="320340"/>
            <a:chOff x="7564426" y="3224343"/>
            <a:chExt cx="119985" cy="368801"/>
          </a:xfrm>
        </p:grpSpPr>
        <p:sp>
          <p:nvSpPr>
            <p:cNvPr id="3261" name="Google Shape;3261;p6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3" name="Google Shape;3263;p63"/>
          <p:cNvGrpSpPr/>
          <p:nvPr/>
        </p:nvGrpSpPr>
        <p:grpSpPr>
          <a:xfrm>
            <a:off x="7371473" y="3245427"/>
            <a:ext cx="189489" cy="332132"/>
            <a:chOff x="8370831" y="3202002"/>
            <a:chExt cx="218129" cy="382376"/>
          </a:xfrm>
        </p:grpSpPr>
        <p:sp>
          <p:nvSpPr>
            <p:cNvPr id="3264" name="Google Shape;3264;p6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63"/>
          <p:cNvGrpSpPr/>
          <p:nvPr/>
        </p:nvGrpSpPr>
        <p:grpSpPr>
          <a:xfrm>
            <a:off x="8094863" y="3656559"/>
            <a:ext cx="309429" cy="267000"/>
            <a:chOff x="6742064" y="3750480"/>
            <a:chExt cx="399315" cy="344560"/>
          </a:xfrm>
        </p:grpSpPr>
        <p:sp>
          <p:nvSpPr>
            <p:cNvPr id="3267" name="Google Shape;3267;p6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63"/>
          <p:cNvGrpSpPr/>
          <p:nvPr/>
        </p:nvGrpSpPr>
        <p:grpSpPr>
          <a:xfrm>
            <a:off x="7633882" y="4007606"/>
            <a:ext cx="180437" cy="281608"/>
            <a:chOff x="7248525" y="3739696"/>
            <a:chExt cx="230531" cy="359790"/>
          </a:xfrm>
        </p:grpSpPr>
        <p:sp>
          <p:nvSpPr>
            <p:cNvPr id="3270" name="Google Shape;3270;p6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63"/>
          <p:cNvGrpSpPr/>
          <p:nvPr/>
        </p:nvGrpSpPr>
        <p:grpSpPr>
          <a:xfrm>
            <a:off x="7879801" y="3650830"/>
            <a:ext cx="162896" cy="278710"/>
            <a:chOff x="7601242" y="3729267"/>
            <a:chExt cx="222566" cy="380803"/>
          </a:xfrm>
        </p:grpSpPr>
        <p:sp>
          <p:nvSpPr>
            <p:cNvPr id="3273" name="Google Shape;3273;p6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5" name="Google Shape;3275;p63"/>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6" name="Google Shape;3276;p63"/>
          <p:cNvGrpSpPr/>
          <p:nvPr/>
        </p:nvGrpSpPr>
        <p:grpSpPr>
          <a:xfrm>
            <a:off x="7369446" y="3651971"/>
            <a:ext cx="193543" cy="275990"/>
            <a:chOff x="8304647" y="3738687"/>
            <a:chExt cx="225076" cy="320956"/>
          </a:xfrm>
        </p:grpSpPr>
        <p:sp>
          <p:nvSpPr>
            <p:cNvPr id="3277" name="Google Shape;3277;p6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0" name="Google Shape;3280;p63"/>
          <p:cNvGrpSpPr/>
          <p:nvPr/>
        </p:nvGrpSpPr>
        <p:grpSpPr>
          <a:xfrm>
            <a:off x="7641939" y="3651971"/>
            <a:ext cx="178492" cy="275990"/>
            <a:chOff x="8615101" y="3738687"/>
            <a:chExt cx="207573" cy="320956"/>
          </a:xfrm>
        </p:grpSpPr>
        <p:sp>
          <p:nvSpPr>
            <p:cNvPr id="3281" name="Google Shape;3281;p6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4" name="Google Shape;3284;p63"/>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5" name="Google Shape;3285;p63"/>
          <p:cNvGrpSpPr/>
          <p:nvPr/>
        </p:nvGrpSpPr>
        <p:grpSpPr>
          <a:xfrm>
            <a:off x="6036644" y="3773459"/>
            <a:ext cx="557670" cy="511283"/>
            <a:chOff x="6015419" y="3716859"/>
            <a:chExt cx="557671" cy="511283"/>
          </a:xfrm>
        </p:grpSpPr>
        <p:sp>
          <p:nvSpPr>
            <p:cNvPr id="3286" name="Google Shape;3286;p6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7" name="Google Shape;3287;p63"/>
            <p:cNvGrpSpPr/>
            <p:nvPr/>
          </p:nvGrpSpPr>
          <p:grpSpPr>
            <a:xfrm>
              <a:off x="6036094" y="3716980"/>
              <a:ext cx="529860" cy="510468"/>
              <a:chOff x="6036094" y="3716980"/>
              <a:chExt cx="529860" cy="510468"/>
            </a:xfrm>
          </p:grpSpPr>
          <p:sp>
            <p:nvSpPr>
              <p:cNvPr id="3288" name="Google Shape;3288;p6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8" name="Google Shape;3298;p63"/>
          <p:cNvGrpSpPr/>
          <p:nvPr/>
        </p:nvGrpSpPr>
        <p:grpSpPr>
          <a:xfrm>
            <a:off x="6665529" y="3130228"/>
            <a:ext cx="576302" cy="511871"/>
            <a:chOff x="6644304" y="3073628"/>
            <a:chExt cx="576302" cy="511871"/>
          </a:xfrm>
        </p:grpSpPr>
        <p:sp>
          <p:nvSpPr>
            <p:cNvPr id="3299" name="Google Shape;3299;p6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0" name="Google Shape;3300;p63"/>
            <p:cNvGrpSpPr/>
            <p:nvPr/>
          </p:nvGrpSpPr>
          <p:grpSpPr>
            <a:xfrm>
              <a:off x="6712169" y="3085440"/>
              <a:ext cx="481622" cy="494913"/>
              <a:chOff x="6712169" y="3085440"/>
              <a:chExt cx="481622" cy="494913"/>
            </a:xfrm>
          </p:grpSpPr>
          <p:sp>
            <p:nvSpPr>
              <p:cNvPr id="3301" name="Google Shape;3301;p6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6" name="Google Shape;3306;p6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9" name="Google Shape;3309;p63"/>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0" name="Google Shape;3310;p63"/>
          <p:cNvGrpSpPr/>
          <p:nvPr/>
        </p:nvGrpSpPr>
        <p:grpSpPr>
          <a:xfrm>
            <a:off x="6673379" y="3773223"/>
            <a:ext cx="560631" cy="511352"/>
            <a:chOff x="6652154" y="3716623"/>
            <a:chExt cx="560631" cy="511352"/>
          </a:xfrm>
        </p:grpSpPr>
        <p:sp>
          <p:nvSpPr>
            <p:cNvPr id="3311" name="Google Shape;3311;p6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2" name="Google Shape;3312;p63"/>
            <p:cNvGrpSpPr/>
            <p:nvPr/>
          </p:nvGrpSpPr>
          <p:grpSpPr>
            <a:xfrm>
              <a:off x="6669657" y="3716715"/>
              <a:ext cx="466779" cy="464290"/>
              <a:chOff x="6669657" y="3716715"/>
              <a:chExt cx="466779" cy="464290"/>
            </a:xfrm>
          </p:grpSpPr>
          <p:sp>
            <p:nvSpPr>
              <p:cNvPr id="3313" name="Google Shape;3313;p6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26" name="Google Shape;3326;p63"/>
          <p:cNvGrpSpPr/>
          <p:nvPr/>
        </p:nvGrpSpPr>
        <p:grpSpPr>
          <a:xfrm>
            <a:off x="7867470" y="4054631"/>
            <a:ext cx="187557" cy="187557"/>
            <a:chOff x="8565775" y="671075"/>
            <a:chExt cx="441000" cy="441000"/>
          </a:xfrm>
        </p:grpSpPr>
        <p:sp>
          <p:nvSpPr>
            <p:cNvPr id="3327" name="Google Shape;3327;p6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9" name="Google Shape;3329;p63"/>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3"/>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1" name="Google Shape;3331;p63"/>
          <p:cNvGrpSpPr/>
          <p:nvPr/>
        </p:nvGrpSpPr>
        <p:grpSpPr>
          <a:xfrm>
            <a:off x="6021325" y="3132850"/>
            <a:ext cx="587871" cy="512373"/>
            <a:chOff x="6000100" y="3076250"/>
            <a:chExt cx="587871" cy="512373"/>
          </a:xfrm>
        </p:grpSpPr>
        <p:sp>
          <p:nvSpPr>
            <p:cNvPr id="3332" name="Google Shape;3332;p6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3" name="Google Shape;3333;p63"/>
            <p:cNvGrpSpPr/>
            <p:nvPr/>
          </p:nvGrpSpPr>
          <p:grpSpPr>
            <a:xfrm>
              <a:off x="6031360" y="3076713"/>
              <a:ext cx="539107" cy="480965"/>
              <a:chOff x="6031360" y="3076713"/>
              <a:chExt cx="539107" cy="480965"/>
            </a:xfrm>
          </p:grpSpPr>
          <p:sp>
            <p:nvSpPr>
              <p:cNvPr id="3334" name="Google Shape;3334;p6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1" name="Google Shape;3341;p63"/>
          <p:cNvGrpSpPr/>
          <p:nvPr/>
        </p:nvGrpSpPr>
        <p:grpSpPr>
          <a:xfrm>
            <a:off x="3597785" y="3065882"/>
            <a:ext cx="2241344" cy="1330656"/>
            <a:chOff x="3597785" y="3065882"/>
            <a:chExt cx="2241344" cy="1330656"/>
          </a:xfrm>
        </p:grpSpPr>
        <p:grpSp>
          <p:nvGrpSpPr>
            <p:cNvPr id="3342" name="Google Shape;3342;p63"/>
            <p:cNvGrpSpPr/>
            <p:nvPr/>
          </p:nvGrpSpPr>
          <p:grpSpPr>
            <a:xfrm>
              <a:off x="5296908" y="3937355"/>
              <a:ext cx="143198" cy="32380"/>
              <a:chOff x="5296908" y="3937355"/>
              <a:chExt cx="143198" cy="32380"/>
            </a:xfrm>
          </p:grpSpPr>
          <p:sp>
            <p:nvSpPr>
              <p:cNvPr id="3343" name="Google Shape;3343;p63"/>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4" name="Google Shape;3344;p63"/>
              <p:cNvGrpSpPr/>
              <p:nvPr/>
            </p:nvGrpSpPr>
            <p:grpSpPr>
              <a:xfrm>
                <a:off x="5402331" y="3937355"/>
                <a:ext cx="37776" cy="32380"/>
                <a:chOff x="5402331" y="3937355"/>
                <a:chExt cx="37776" cy="32380"/>
              </a:xfrm>
            </p:grpSpPr>
            <p:sp>
              <p:nvSpPr>
                <p:cNvPr id="3345" name="Google Shape;3345;p6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63"/>
              <p:cNvGrpSpPr/>
              <p:nvPr/>
            </p:nvGrpSpPr>
            <p:grpSpPr>
              <a:xfrm>
                <a:off x="5296908" y="3937355"/>
                <a:ext cx="37783" cy="32380"/>
                <a:chOff x="5296908" y="3937355"/>
                <a:chExt cx="37783" cy="32380"/>
              </a:xfrm>
            </p:grpSpPr>
            <p:sp>
              <p:nvSpPr>
                <p:cNvPr id="3348" name="Google Shape;3348;p6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0" name="Google Shape;3350;p63"/>
            <p:cNvGrpSpPr/>
            <p:nvPr/>
          </p:nvGrpSpPr>
          <p:grpSpPr>
            <a:xfrm>
              <a:off x="4724163" y="3119631"/>
              <a:ext cx="120838" cy="84218"/>
              <a:chOff x="4724163" y="3119631"/>
              <a:chExt cx="120838" cy="84218"/>
            </a:xfrm>
          </p:grpSpPr>
          <p:grpSp>
            <p:nvGrpSpPr>
              <p:cNvPr id="3351" name="Google Shape;3351;p63"/>
              <p:cNvGrpSpPr/>
              <p:nvPr/>
            </p:nvGrpSpPr>
            <p:grpSpPr>
              <a:xfrm>
                <a:off x="4746712" y="3132773"/>
                <a:ext cx="86869" cy="56424"/>
                <a:chOff x="4746712" y="3132773"/>
                <a:chExt cx="86869" cy="56424"/>
              </a:xfrm>
            </p:grpSpPr>
            <p:sp>
              <p:nvSpPr>
                <p:cNvPr id="3352" name="Google Shape;3352;p6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3"/>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4" name="Google Shape;3354;p63"/>
              <p:cNvGrpSpPr/>
              <p:nvPr/>
            </p:nvGrpSpPr>
            <p:grpSpPr>
              <a:xfrm>
                <a:off x="4773634" y="3143336"/>
                <a:ext cx="37776" cy="32451"/>
                <a:chOff x="4773634" y="3143336"/>
                <a:chExt cx="37776" cy="32451"/>
              </a:xfrm>
            </p:grpSpPr>
            <p:sp>
              <p:nvSpPr>
                <p:cNvPr id="3355" name="Google Shape;3355;p6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63"/>
              <p:cNvGrpSpPr/>
              <p:nvPr/>
            </p:nvGrpSpPr>
            <p:grpSpPr>
              <a:xfrm>
                <a:off x="4724163" y="3131248"/>
                <a:ext cx="37776" cy="32459"/>
                <a:chOff x="4724163" y="3131248"/>
                <a:chExt cx="37776" cy="32459"/>
              </a:xfrm>
            </p:grpSpPr>
            <p:sp>
              <p:nvSpPr>
                <p:cNvPr id="3358" name="Google Shape;3358;p6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0" name="Google Shape;3360;p63"/>
              <p:cNvGrpSpPr/>
              <p:nvPr/>
            </p:nvGrpSpPr>
            <p:grpSpPr>
              <a:xfrm>
                <a:off x="4755081" y="3176054"/>
                <a:ext cx="32357" cy="27795"/>
                <a:chOff x="4755081" y="3176054"/>
                <a:chExt cx="32357" cy="27795"/>
              </a:xfrm>
            </p:grpSpPr>
            <p:sp>
              <p:nvSpPr>
                <p:cNvPr id="3361" name="Google Shape;3361;p6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3" name="Google Shape;3363;p63"/>
              <p:cNvGrpSpPr/>
              <p:nvPr/>
            </p:nvGrpSpPr>
            <p:grpSpPr>
              <a:xfrm>
                <a:off x="4812550" y="3119631"/>
                <a:ext cx="32451" cy="27803"/>
                <a:chOff x="4812550" y="3119631"/>
                <a:chExt cx="32451" cy="27803"/>
              </a:xfrm>
            </p:grpSpPr>
            <p:sp>
              <p:nvSpPr>
                <p:cNvPr id="3364" name="Google Shape;3364;p6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66" name="Google Shape;3366;p63"/>
            <p:cNvGrpSpPr/>
            <p:nvPr/>
          </p:nvGrpSpPr>
          <p:grpSpPr>
            <a:xfrm>
              <a:off x="5382826" y="4027197"/>
              <a:ext cx="268967" cy="250422"/>
              <a:chOff x="5382826" y="4027197"/>
              <a:chExt cx="268967" cy="250422"/>
            </a:xfrm>
          </p:grpSpPr>
          <p:grpSp>
            <p:nvGrpSpPr>
              <p:cNvPr id="3367" name="Google Shape;3367;p63"/>
              <p:cNvGrpSpPr/>
              <p:nvPr/>
            </p:nvGrpSpPr>
            <p:grpSpPr>
              <a:xfrm>
                <a:off x="5405280" y="4042510"/>
                <a:ext cx="237570" cy="218647"/>
                <a:chOff x="5405280" y="4042510"/>
                <a:chExt cx="237570" cy="218647"/>
              </a:xfrm>
            </p:grpSpPr>
            <p:sp>
              <p:nvSpPr>
                <p:cNvPr id="3368" name="Google Shape;3368;p6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3"/>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3"/>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3"/>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3"/>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63"/>
              <p:cNvGrpSpPr/>
              <p:nvPr/>
            </p:nvGrpSpPr>
            <p:grpSpPr>
              <a:xfrm>
                <a:off x="5382826" y="4125549"/>
                <a:ext cx="37776" cy="32380"/>
                <a:chOff x="5382826" y="4125549"/>
                <a:chExt cx="37776" cy="32380"/>
              </a:xfrm>
            </p:grpSpPr>
            <p:sp>
              <p:nvSpPr>
                <p:cNvPr id="3375" name="Google Shape;3375;p6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63"/>
              <p:cNvGrpSpPr/>
              <p:nvPr/>
            </p:nvGrpSpPr>
            <p:grpSpPr>
              <a:xfrm>
                <a:off x="5475680" y="4195587"/>
                <a:ext cx="37783" cy="32364"/>
                <a:chOff x="5475680" y="4195587"/>
                <a:chExt cx="37783" cy="32364"/>
              </a:xfrm>
            </p:grpSpPr>
            <p:sp>
              <p:nvSpPr>
                <p:cNvPr id="3378" name="Google Shape;3378;p6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63"/>
              <p:cNvGrpSpPr/>
              <p:nvPr/>
            </p:nvGrpSpPr>
            <p:grpSpPr>
              <a:xfrm>
                <a:off x="5532575" y="4027197"/>
                <a:ext cx="33308" cy="32262"/>
                <a:chOff x="5532575" y="4027197"/>
                <a:chExt cx="33308" cy="32262"/>
              </a:xfrm>
            </p:grpSpPr>
            <p:sp>
              <p:nvSpPr>
                <p:cNvPr id="3381" name="Google Shape;3381;p6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3" name="Google Shape;3383;p63"/>
              <p:cNvGrpSpPr/>
              <p:nvPr/>
            </p:nvGrpSpPr>
            <p:grpSpPr>
              <a:xfrm>
                <a:off x="5590706" y="4245348"/>
                <a:ext cx="33497" cy="32270"/>
                <a:chOff x="5590706" y="4245348"/>
                <a:chExt cx="33497" cy="32270"/>
              </a:xfrm>
            </p:grpSpPr>
            <p:sp>
              <p:nvSpPr>
                <p:cNvPr id="3384" name="Google Shape;3384;p6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63"/>
              <p:cNvGrpSpPr/>
              <p:nvPr/>
            </p:nvGrpSpPr>
            <p:grpSpPr>
              <a:xfrm>
                <a:off x="5618681" y="4109677"/>
                <a:ext cx="33112" cy="32357"/>
                <a:chOff x="5618681" y="4109677"/>
                <a:chExt cx="33112" cy="32357"/>
              </a:xfrm>
            </p:grpSpPr>
            <p:sp>
              <p:nvSpPr>
                <p:cNvPr id="3387" name="Google Shape;3387;p6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9" name="Google Shape;3389;p63"/>
              <p:cNvGrpSpPr/>
              <p:nvPr/>
            </p:nvGrpSpPr>
            <p:grpSpPr>
              <a:xfrm>
                <a:off x="5479298" y="4128262"/>
                <a:ext cx="31405" cy="26906"/>
                <a:chOff x="5479298" y="4128262"/>
                <a:chExt cx="31405" cy="26906"/>
              </a:xfrm>
            </p:grpSpPr>
            <p:sp>
              <p:nvSpPr>
                <p:cNvPr id="3390" name="Google Shape;3390;p6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63"/>
              <p:cNvGrpSpPr/>
              <p:nvPr/>
            </p:nvGrpSpPr>
            <p:grpSpPr>
              <a:xfrm>
                <a:off x="5582903" y="4180116"/>
                <a:ext cx="31499" cy="26898"/>
                <a:chOff x="5582903" y="4180116"/>
                <a:chExt cx="31499" cy="26898"/>
              </a:xfrm>
            </p:grpSpPr>
            <p:sp>
              <p:nvSpPr>
                <p:cNvPr id="3393" name="Google Shape;3393;p6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5" name="Google Shape;3395;p63"/>
            <p:cNvGrpSpPr/>
            <p:nvPr/>
          </p:nvGrpSpPr>
          <p:grpSpPr>
            <a:xfrm>
              <a:off x="3977681" y="3230323"/>
              <a:ext cx="94584" cy="84085"/>
              <a:chOff x="3977681" y="3230323"/>
              <a:chExt cx="94584" cy="84085"/>
            </a:xfrm>
          </p:grpSpPr>
          <p:grpSp>
            <p:nvGrpSpPr>
              <p:cNvPr id="3396" name="Google Shape;3396;p63"/>
              <p:cNvGrpSpPr/>
              <p:nvPr/>
            </p:nvGrpSpPr>
            <p:grpSpPr>
              <a:xfrm>
                <a:off x="4000135" y="3243041"/>
                <a:ext cx="59570" cy="57186"/>
                <a:chOff x="4000135" y="3243041"/>
                <a:chExt cx="59570" cy="57186"/>
              </a:xfrm>
            </p:grpSpPr>
            <p:sp>
              <p:nvSpPr>
                <p:cNvPr id="3397" name="Google Shape;3397;p6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3"/>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3"/>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63"/>
              <p:cNvGrpSpPr/>
              <p:nvPr/>
            </p:nvGrpSpPr>
            <p:grpSpPr>
              <a:xfrm>
                <a:off x="3977681" y="3245872"/>
                <a:ext cx="37783" cy="32380"/>
                <a:chOff x="3977681" y="3245872"/>
                <a:chExt cx="37783" cy="32380"/>
              </a:xfrm>
            </p:grpSpPr>
            <p:sp>
              <p:nvSpPr>
                <p:cNvPr id="3401" name="Google Shape;3401;p6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3" name="Google Shape;3403;p63"/>
              <p:cNvGrpSpPr/>
              <p:nvPr/>
            </p:nvGrpSpPr>
            <p:grpSpPr>
              <a:xfrm>
                <a:off x="4040860" y="3262672"/>
                <a:ext cx="31405" cy="27001"/>
                <a:chOff x="4040860" y="3262672"/>
                <a:chExt cx="31405" cy="27001"/>
              </a:xfrm>
            </p:grpSpPr>
            <p:sp>
              <p:nvSpPr>
                <p:cNvPr id="3404" name="Google Shape;3404;p6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6" name="Google Shape;3406;p63"/>
              <p:cNvGrpSpPr/>
              <p:nvPr/>
            </p:nvGrpSpPr>
            <p:grpSpPr>
              <a:xfrm>
                <a:off x="4021072" y="3230323"/>
                <a:ext cx="31397" cy="26906"/>
                <a:chOff x="4021072" y="3230323"/>
                <a:chExt cx="31397" cy="26906"/>
              </a:xfrm>
            </p:grpSpPr>
            <p:sp>
              <p:nvSpPr>
                <p:cNvPr id="3407" name="Google Shape;3407;p6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9" name="Google Shape;3409;p63"/>
              <p:cNvGrpSpPr/>
              <p:nvPr/>
            </p:nvGrpSpPr>
            <p:grpSpPr>
              <a:xfrm>
                <a:off x="4001472" y="3287462"/>
                <a:ext cx="31499" cy="26945"/>
                <a:chOff x="4001472" y="3287462"/>
                <a:chExt cx="31499" cy="26945"/>
              </a:xfrm>
            </p:grpSpPr>
            <p:sp>
              <p:nvSpPr>
                <p:cNvPr id="3410" name="Google Shape;3410;p6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12" name="Google Shape;3412;p63"/>
            <p:cNvGrpSpPr/>
            <p:nvPr/>
          </p:nvGrpSpPr>
          <p:grpSpPr>
            <a:xfrm>
              <a:off x="4084715" y="3258865"/>
              <a:ext cx="184961" cy="137268"/>
              <a:chOff x="4084715" y="3258865"/>
              <a:chExt cx="184961" cy="137268"/>
            </a:xfrm>
          </p:grpSpPr>
          <p:grpSp>
            <p:nvGrpSpPr>
              <p:cNvPr id="3413" name="Google Shape;3413;p63"/>
              <p:cNvGrpSpPr/>
              <p:nvPr/>
            </p:nvGrpSpPr>
            <p:grpSpPr>
              <a:xfrm>
                <a:off x="4107453" y="3271583"/>
                <a:ext cx="153470" cy="110275"/>
                <a:chOff x="4107453" y="3271583"/>
                <a:chExt cx="153470" cy="110275"/>
              </a:xfrm>
            </p:grpSpPr>
            <p:sp>
              <p:nvSpPr>
                <p:cNvPr id="3414" name="Google Shape;3414;p6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3"/>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3"/>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3"/>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63"/>
              <p:cNvGrpSpPr/>
              <p:nvPr/>
            </p:nvGrpSpPr>
            <p:grpSpPr>
              <a:xfrm>
                <a:off x="4136947" y="3258865"/>
                <a:ext cx="31499" cy="27001"/>
                <a:chOff x="4136947" y="3258865"/>
                <a:chExt cx="31499" cy="27001"/>
              </a:xfrm>
            </p:grpSpPr>
            <p:sp>
              <p:nvSpPr>
                <p:cNvPr id="3419" name="Google Shape;3419;p6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1" name="Google Shape;3421;p63"/>
              <p:cNvGrpSpPr/>
              <p:nvPr/>
            </p:nvGrpSpPr>
            <p:grpSpPr>
              <a:xfrm>
                <a:off x="4084715" y="3266478"/>
                <a:ext cx="31468" cy="26898"/>
                <a:chOff x="4084715" y="3266478"/>
                <a:chExt cx="31468" cy="26898"/>
              </a:xfrm>
            </p:grpSpPr>
            <p:sp>
              <p:nvSpPr>
                <p:cNvPr id="3422" name="Google Shape;3422;p6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4" name="Google Shape;3424;p63"/>
              <p:cNvGrpSpPr/>
              <p:nvPr/>
            </p:nvGrpSpPr>
            <p:grpSpPr>
              <a:xfrm>
                <a:off x="4159213" y="3279849"/>
                <a:ext cx="31405" cy="26945"/>
                <a:chOff x="4159213" y="3279849"/>
                <a:chExt cx="31405" cy="26945"/>
              </a:xfrm>
            </p:grpSpPr>
            <p:sp>
              <p:nvSpPr>
                <p:cNvPr id="3425" name="Google Shape;3425;p6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63"/>
              <p:cNvGrpSpPr/>
              <p:nvPr/>
            </p:nvGrpSpPr>
            <p:grpSpPr>
              <a:xfrm>
                <a:off x="4201550" y="3266502"/>
                <a:ext cx="31405" cy="26883"/>
                <a:chOff x="4201550" y="3266502"/>
                <a:chExt cx="31405" cy="26883"/>
              </a:xfrm>
            </p:grpSpPr>
            <p:sp>
              <p:nvSpPr>
                <p:cNvPr id="3428" name="Google Shape;3428;p6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0" name="Google Shape;3430;p63"/>
              <p:cNvGrpSpPr/>
              <p:nvPr/>
            </p:nvGrpSpPr>
            <p:grpSpPr>
              <a:xfrm>
                <a:off x="4201550" y="3338278"/>
                <a:ext cx="31405" cy="26930"/>
                <a:chOff x="4201550" y="3338278"/>
                <a:chExt cx="31405" cy="26930"/>
              </a:xfrm>
            </p:grpSpPr>
            <p:sp>
              <p:nvSpPr>
                <p:cNvPr id="3431" name="Google Shape;3431;p6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3" name="Google Shape;3433;p63"/>
              <p:cNvGrpSpPr/>
              <p:nvPr/>
            </p:nvGrpSpPr>
            <p:grpSpPr>
              <a:xfrm>
                <a:off x="4238272" y="3369132"/>
                <a:ext cx="31405" cy="27001"/>
                <a:chOff x="4238272" y="3369132"/>
                <a:chExt cx="31405" cy="27001"/>
              </a:xfrm>
            </p:grpSpPr>
            <p:sp>
              <p:nvSpPr>
                <p:cNvPr id="3434" name="Google Shape;3434;p6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36" name="Google Shape;3436;p63"/>
            <p:cNvGrpSpPr/>
            <p:nvPr/>
          </p:nvGrpSpPr>
          <p:grpSpPr>
            <a:xfrm>
              <a:off x="4068639" y="3200169"/>
              <a:ext cx="77643" cy="37272"/>
              <a:chOff x="4068639" y="3200169"/>
              <a:chExt cx="77643" cy="37272"/>
            </a:xfrm>
          </p:grpSpPr>
          <p:sp>
            <p:nvSpPr>
              <p:cNvPr id="3437" name="Google Shape;3437;p63"/>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8" name="Google Shape;3438;p63"/>
              <p:cNvGrpSpPr/>
              <p:nvPr/>
            </p:nvGrpSpPr>
            <p:grpSpPr>
              <a:xfrm>
                <a:off x="4114878" y="3200169"/>
                <a:ext cx="31405" cy="26993"/>
                <a:chOff x="4114878" y="3200169"/>
                <a:chExt cx="31405" cy="26993"/>
              </a:xfrm>
            </p:grpSpPr>
            <p:sp>
              <p:nvSpPr>
                <p:cNvPr id="3439" name="Google Shape;3439;p6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1" name="Google Shape;3441;p63"/>
              <p:cNvGrpSpPr/>
              <p:nvPr/>
            </p:nvGrpSpPr>
            <p:grpSpPr>
              <a:xfrm>
                <a:off x="4068639" y="3210535"/>
                <a:ext cx="31499" cy="26906"/>
                <a:chOff x="4068639" y="3210535"/>
                <a:chExt cx="31499" cy="26906"/>
              </a:xfrm>
            </p:grpSpPr>
            <p:sp>
              <p:nvSpPr>
                <p:cNvPr id="3442" name="Google Shape;3442;p6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44" name="Google Shape;3444;p63"/>
            <p:cNvGrpSpPr/>
            <p:nvPr/>
          </p:nvGrpSpPr>
          <p:grpSpPr>
            <a:xfrm>
              <a:off x="3869702" y="3066935"/>
              <a:ext cx="382664" cy="190294"/>
              <a:chOff x="3869702" y="3066935"/>
              <a:chExt cx="382664" cy="190294"/>
            </a:xfrm>
          </p:grpSpPr>
          <p:grpSp>
            <p:nvGrpSpPr>
              <p:cNvPr id="3445" name="Google Shape;3445;p63"/>
              <p:cNvGrpSpPr/>
              <p:nvPr/>
            </p:nvGrpSpPr>
            <p:grpSpPr>
              <a:xfrm>
                <a:off x="3888633" y="3082351"/>
                <a:ext cx="351172" cy="160698"/>
                <a:chOff x="3888633" y="3082351"/>
                <a:chExt cx="351172" cy="160698"/>
              </a:xfrm>
            </p:grpSpPr>
            <p:sp>
              <p:nvSpPr>
                <p:cNvPr id="3446" name="Google Shape;3446;p6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3"/>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3"/>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3"/>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3"/>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3"/>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2" name="Google Shape;3452;p63"/>
              <p:cNvGrpSpPr/>
              <p:nvPr/>
            </p:nvGrpSpPr>
            <p:grpSpPr>
              <a:xfrm>
                <a:off x="4143703" y="3066935"/>
                <a:ext cx="37783" cy="32357"/>
                <a:chOff x="4143703" y="3066935"/>
                <a:chExt cx="37783" cy="32357"/>
              </a:xfrm>
            </p:grpSpPr>
            <p:sp>
              <p:nvSpPr>
                <p:cNvPr id="3453" name="Google Shape;3453;p6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63"/>
              <p:cNvGrpSpPr/>
              <p:nvPr/>
            </p:nvGrpSpPr>
            <p:grpSpPr>
              <a:xfrm>
                <a:off x="4044565" y="3103563"/>
                <a:ext cx="37783" cy="32451"/>
                <a:chOff x="4044565" y="3103563"/>
                <a:chExt cx="37783" cy="32451"/>
              </a:xfrm>
            </p:grpSpPr>
            <p:sp>
              <p:nvSpPr>
                <p:cNvPr id="3456" name="Google Shape;3456;p6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63"/>
              <p:cNvGrpSpPr/>
              <p:nvPr/>
            </p:nvGrpSpPr>
            <p:grpSpPr>
              <a:xfrm>
                <a:off x="4017454" y="3188237"/>
                <a:ext cx="37776" cy="32357"/>
                <a:chOff x="4017454" y="3188237"/>
                <a:chExt cx="37776" cy="32357"/>
              </a:xfrm>
            </p:grpSpPr>
            <p:sp>
              <p:nvSpPr>
                <p:cNvPr id="3459" name="Google Shape;3459;p6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63"/>
              <p:cNvGrpSpPr/>
              <p:nvPr/>
            </p:nvGrpSpPr>
            <p:grpSpPr>
              <a:xfrm>
                <a:off x="3921548" y="3157509"/>
                <a:ext cx="37783" cy="32357"/>
                <a:chOff x="3921548" y="3157509"/>
                <a:chExt cx="37783" cy="32357"/>
              </a:xfrm>
            </p:grpSpPr>
            <p:sp>
              <p:nvSpPr>
                <p:cNvPr id="3462" name="Google Shape;3462;p6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63"/>
              <p:cNvGrpSpPr/>
              <p:nvPr/>
            </p:nvGrpSpPr>
            <p:grpSpPr>
              <a:xfrm>
                <a:off x="3939056" y="3211620"/>
                <a:ext cx="37783" cy="32380"/>
                <a:chOff x="3939056" y="3211620"/>
                <a:chExt cx="37783" cy="32380"/>
              </a:xfrm>
            </p:grpSpPr>
            <p:sp>
              <p:nvSpPr>
                <p:cNvPr id="3465" name="Google Shape;3465;p6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63"/>
              <p:cNvGrpSpPr/>
              <p:nvPr/>
            </p:nvGrpSpPr>
            <p:grpSpPr>
              <a:xfrm>
                <a:off x="4176240" y="3136965"/>
                <a:ext cx="31405" cy="26930"/>
                <a:chOff x="4176240" y="3136965"/>
                <a:chExt cx="31405" cy="26930"/>
              </a:xfrm>
            </p:grpSpPr>
            <p:sp>
              <p:nvSpPr>
                <p:cNvPr id="3468" name="Google Shape;3468;p6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63"/>
              <p:cNvGrpSpPr/>
              <p:nvPr/>
            </p:nvGrpSpPr>
            <p:grpSpPr>
              <a:xfrm>
                <a:off x="4133148" y="3152593"/>
                <a:ext cx="31499" cy="27001"/>
                <a:chOff x="4133148" y="3152593"/>
                <a:chExt cx="31499" cy="27001"/>
              </a:xfrm>
            </p:grpSpPr>
            <p:sp>
              <p:nvSpPr>
                <p:cNvPr id="3471" name="Google Shape;3471;p6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63"/>
              <p:cNvGrpSpPr/>
              <p:nvPr/>
            </p:nvGrpSpPr>
            <p:grpSpPr>
              <a:xfrm>
                <a:off x="4220866" y="3073534"/>
                <a:ext cx="31499" cy="26898"/>
                <a:chOff x="4220866" y="3073534"/>
                <a:chExt cx="31499" cy="26898"/>
              </a:xfrm>
            </p:grpSpPr>
            <p:sp>
              <p:nvSpPr>
                <p:cNvPr id="3474" name="Google Shape;3474;p6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6" name="Google Shape;3476;p63"/>
              <p:cNvGrpSpPr/>
              <p:nvPr/>
            </p:nvGrpSpPr>
            <p:grpSpPr>
              <a:xfrm>
                <a:off x="3869702" y="3230323"/>
                <a:ext cx="31499" cy="26906"/>
                <a:chOff x="3869702" y="3230323"/>
                <a:chExt cx="31499" cy="26906"/>
              </a:xfrm>
            </p:grpSpPr>
            <p:sp>
              <p:nvSpPr>
                <p:cNvPr id="3477" name="Google Shape;3477;p6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79" name="Google Shape;3479;p63"/>
            <p:cNvGrpSpPr/>
            <p:nvPr/>
          </p:nvGrpSpPr>
          <p:grpSpPr>
            <a:xfrm>
              <a:off x="4271383" y="3065882"/>
              <a:ext cx="304556" cy="341663"/>
              <a:chOff x="4271383" y="3065882"/>
              <a:chExt cx="304556" cy="341663"/>
            </a:xfrm>
          </p:grpSpPr>
          <p:grpSp>
            <p:nvGrpSpPr>
              <p:cNvPr id="3480" name="Google Shape;3480;p63"/>
              <p:cNvGrpSpPr/>
              <p:nvPr/>
            </p:nvGrpSpPr>
            <p:grpSpPr>
              <a:xfrm>
                <a:off x="4293838" y="3078639"/>
                <a:ext cx="269353" cy="311973"/>
                <a:chOff x="4293838" y="3078639"/>
                <a:chExt cx="269353" cy="311973"/>
              </a:xfrm>
            </p:grpSpPr>
            <p:sp>
              <p:nvSpPr>
                <p:cNvPr id="3481" name="Google Shape;3481;p6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3"/>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3"/>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3"/>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3"/>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3"/>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3"/>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3"/>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3"/>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3"/>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3"/>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3"/>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3"/>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3"/>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3"/>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3"/>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3"/>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63"/>
              <p:cNvGrpSpPr/>
              <p:nvPr/>
            </p:nvGrpSpPr>
            <p:grpSpPr>
              <a:xfrm>
                <a:off x="4538164" y="3342061"/>
                <a:ext cx="37776" cy="32380"/>
                <a:chOff x="4538164" y="3342061"/>
                <a:chExt cx="37776" cy="32380"/>
              </a:xfrm>
            </p:grpSpPr>
            <p:sp>
              <p:nvSpPr>
                <p:cNvPr id="3499" name="Google Shape;3499;p6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63"/>
              <p:cNvGrpSpPr/>
              <p:nvPr/>
            </p:nvGrpSpPr>
            <p:grpSpPr>
              <a:xfrm>
                <a:off x="4271383" y="3194742"/>
                <a:ext cx="37783" cy="32420"/>
                <a:chOff x="4271383" y="3194742"/>
                <a:chExt cx="37783" cy="32420"/>
              </a:xfrm>
            </p:grpSpPr>
            <p:sp>
              <p:nvSpPr>
                <p:cNvPr id="3502" name="Google Shape;3502;p6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63"/>
              <p:cNvGrpSpPr/>
              <p:nvPr/>
            </p:nvGrpSpPr>
            <p:grpSpPr>
              <a:xfrm>
                <a:off x="4284416" y="3084058"/>
                <a:ext cx="37783" cy="32357"/>
                <a:chOff x="4284416" y="3084058"/>
                <a:chExt cx="37783" cy="32357"/>
              </a:xfrm>
            </p:grpSpPr>
            <p:sp>
              <p:nvSpPr>
                <p:cNvPr id="3505" name="Google Shape;3505;p6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63"/>
              <p:cNvGrpSpPr/>
              <p:nvPr/>
            </p:nvGrpSpPr>
            <p:grpSpPr>
              <a:xfrm>
                <a:off x="4478697" y="3297561"/>
                <a:ext cx="37776" cy="32451"/>
                <a:chOff x="4478697" y="3297561"/>
                <a:chExt cx="37776" cy="32451"/>
              </a:xfrm>
            </p:grpSpPr>
            <p:sp>
              <p:nvSpPr>
                <p:cNvPr id="3508" name="Google Shape;3508;p6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0" name="Google Shape;3510;p63"/>
              <p:cNvGrpSpPr/>
              <p:nvPr/>
            </p:nvGrpSpPr>
            <p:grpSpPr>
              <a:xfrm>
                <a:off x="4411813" y="3331711"/>
                <a:ext cx="37776" cy="32451"/>
                <a:chOff x="4411813" y="3331711"/>
                <a:chExt cx="37776" cy="32451"/>
              </a:xfrm>
            </p:grpSpPr>
            <p:sp>
              <p:nvSpPr>
                <p:cNvPr id="3511" name="Google Shape;3511;p6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63"/>
              <p:cNvGrpSpPr/>
              <p:nvPr/>
            </p:nvGrpSpPr>
            <p:grpSpPr>
              <a:xfrm>
                <a:off x="4337984" y="3375188"/>
                <a:ext cx="37776" cy="32357"/>
                <a:chOff x="4337984" y="3375188"/>
                <a:chExt cx="37776" cy="32357"/>
              </a:xfrm>
            </p:grpSpPr>
            <p:sp>
              <p:nvSpPr>
                <p:cNvPr id="3514" name="Google Shape;3514;p6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6" name="Google Shape;3516;p63"/>
              <p:cNvGrpSpPr/>
              <p:nvPr/>
            </p:nvGrpSpPr>
            <p:grpSpPr>
              <a:xfrm>
                <a:off x="4494867" y="3090530"/>
                <a:ext cx="37878" cy="32451"/>
                <a:chOff x="4494867" y="3090530"/>
                <a:chExt cx="37878" cy="32451"/>
              </a:xfrm>
            </p:grpSpPr>
            <p:sp>
              <p:nvSpPr>
                <p:cNvPr id="3517" name="Google Shape;3517;p6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9" name="Google Shape;3519;p63"/>
              <p:cNvGrpSpPr/>
              <p:nvPr/>
            </p:nvGrpSpPr>
            <p:grpSpPr>
              <a:xfrm>
                <a:off x="4525124" y="3207774"/>
                <a:ext cx="37783" cy="32420"/>
                <a:chOff x="4525124" y="3207774"/>
                <a:chExt cx="37783" cy="32420"/>
              </a:xfrm>
            </p:grpSpPr>
            <p:sp>
              <p:nvSpPr>
                <p:cNvPr id="3520" name="Google Shape;3520;p6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2" name="Google Shape;3522;p63"/>
              <p:cNvGrpSpPr/>
              <p:nvPr/>
            </p:nvGrpSpPr>
            <p:grpSpPr>
              <a:xfrm>
                <a:off x="4440544" y="3176479"/>
                <a:ext cx="31499" cy="26898"/>
                <a:chOff x="4440544" y="3176479"/>
                <a:chExt cx="31499" cy="26898"/>
              </a:xfrm>
            </p:grpSpPr>
            <p:sp>
              <p:nvSpPr>
                <p:cNvPr id="3523" name="Google Shape;3523;p6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63"/>
              <p:cNvGrpSpPr/>
              <p:nvPr/>
            </p:nvGrpSpPr>
            <p:grpSpPr>
              <a:xfrm>
                <a:off x="4350545" y="3156400"/>
                <a:ext cx="31405" cy="27001"/>
                <a:chOff x="4350545" y="3156400"/>
                <a:chExt cx="31405" cy="27001"/>
              </a:xfrm>
            </p:grpSpPr>
            <p:sp>
              <p:nvSpPr>
                <p:cNvPr id="3526" name="Google Shape;3526;p6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63"/>
              <p:cNvGrpSpPr/>
              <p:nvPr/>
            </p:nvGrpSpPr>
            <p:grpSpPr>
              <a:xfrm>
                <a:off x="4376703" y="3255058"/>
                <a:ext cx="31405" cy="27001"/>
                <a:chOff x="4376703" y="3255058"/>
                <a:chExt cx="31405" cy="27001"/>
              </a:xfrm>
            </p:grpSpPr>
            <p:sp>
              <p:nvSpPr>
                <p:cNvPr id="3529" name="Google Shape;3529;p6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1" name="Google Shape;3531;p63"/>
              <p:cNvGrpSpPr/>
              <p:nvPr/>
            </p:nvGrpSpPr>
            <p:grpSpPr>
              <a:xfrm>
                <a:off x="4331322" y="3283656"/>
                <a:ext cx="31405" cy="26945"/>
                <a:chOff x="4331322" y="3283656"/>
                <a:chExt cx="31405" cy="26945"/>
              </a:xfrm>
            </p:grpSpPr>
            <p:sp>
              <p:nvSpPr>
                <p:cNvPr id="3532" name="Google Shape;3532;p6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4" name="Google Shape;3534;p63"/>
              <p:cNvGrpSpPr/>
              <p:nvPr/>
            </p:nvGrpSpPr>
            <p:grpSpPr>
              <a:xfrm>
                <a:off x="4380510" y="3065882"/>
                <a:ext cx="31405" cy="26938"/>
                <a:chOff x="4380510" y="3065882"/>
                <a:chExt cx="31405" cy="26938"/>
              </a:xfrm>
            </p:grpSpPr>
            <p:sp>
              <p:nvSpPr>
                <p:cNvPr id="3535" name="Google Shape;3535;p6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37" name="Google Shape;3537;p63"/>
            <p:cNvGrpSpPr/>
            <p:nvPr/>
          </p:nvGrpSpPr>
          <p:grpSpPr>
            <a:xfrm>
              <a:off x="4558998" y="3188237"/>
              <a:ext cx="1280131" cy="1052746"/>
              <a:chOff x="4558998" y="3188237"/>
              <a:chExt cx="1280131" cy="1052746"/>
            </a:xfrm>
          </p:grpSpPr>
          <p:sp>
            <p:nvSpPr>
              <p:cNvPr id="3538" name="Google Shape;3538;p63"/>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9" name="Google Shape;3539;p63"/>
              <p:cNvGrpSpPr/>
              <p:nvPr/>
            </p:nvGrpSpPr>
            <p:grpSpPr>
              <a:xfrm>
                <a:off x="4579164" y="3203653"/>
                <a:ext cx="1244833" cy="1020397"/>
                <a:chOff x="4579164" y="3203653"/>
                <a:chExt cx="1244833" cy="1020397"/>
              </a:xfrm>
            </p:grpSpPr>
            <p:sp>
              <p:nvSpPr>
                <p:cNvPr id="3540" name="Google Shape;3540;p63"/>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3"/>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2" name="Google Shape;3542;p63"/>
                <p:cNvGrpSpPr/>
                <p:nvPr/>
              </p:nvGrpSpPr>
              <p:grpSpPr>
                <a:xfrm>
                  <a:off x="4579164" y="3203653"/>
                  <a:ext cx="1244833" cy="1020397"/>
                  <a:chOff x="4579164" y="3203653"/>
                  <a:chExt cx="1244833" cy="1020397"/>
                </a:xfrm>
              </p:grpSpPr>
              <p:sp>
                <p:nvSpPr>
                  <p:cNvPr id="3543" name="Google Shape;3543;p63"/>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3"/>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5" name="Google Shape;3545;p63"/>
                  <p:cNvGrpSpPr/>
                  <p:nvPr/>
                </p:nvGrpSpPr>
                <p:grpSpPr>
                  <a:xfrm>
                    <a:off x="4579164" y="3203653"/>
                    <a:ext cx="1244833" cy="1020397"/>
                    <a:chOff x="4579164" y="3203653"/>
                    <a:chExt cx="1244833" cy="1020397"/>
                  </a:xfrm>
                </p:grpSpPr>
                <p:sp>
                  <p:nvSpPr>
                    <p:cNvPr id="3546" name="Google Shape;3546;p63"/>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3"/>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3"/>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3"/>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3"/>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3"/>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3"/>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3"/>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4" name="Google Shape;3554;p63"/>
                    <p:cNvGrpSpPr/>
                    <p:nvPr/>
                  </p:nvGrpSpPr>
                  <p:grpSpPr>
                    <a:xfrm>
                      <a:off x="4579164" y="3203653"/>
                      <a:ext cx="1244833" cy="1020397"/>
                      <a:chOff x="4579164" y="3203653"/>
                      <a:chExt cx="1244833" cy="1020397"/>
                    </a:xfrm>
                  </p:grpSpPr>
                  <p:sp>
                    <p:nvSpPr>
                      <p:cNvPr id="3555" name="Google Shape;3555;p63"/>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3"/>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3"/>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3"/>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3"/>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3"/>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3"/>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3"/>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3"/>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3"/>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3"/>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3"/>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3"/>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3"/>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9" name="Google Shape;3569;p63"/>
                      <p:cNvGrpSpPr/>
                      <p:nvPr/>
                    </p:nvGrpSpPr>
                    <p:grpSpPr>
                      <a:xfrm>
                        <a:off x="4579164" y="3203653"/>
                        <a:ext cx="1244833" cy="1020397"/>
                        <a:chOff x="4579164" y="3203653"/>
                        <a:chExt cx="1244833" cy="1020397"/>
                      </a:xfrm>
                    </p:grpSpPr>
                    <p:sp>
                      <p:nvSpPr>
                        <p:cNvPr id="3570" name="Google Shape;3570;p63"/>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3"/>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3"/>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3"/>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3"/>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3"/>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3"/>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3"/>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3"/>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3"/>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3"/>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3"/>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3"/>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3"/>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3"/>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3"/>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3"/>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3"/>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3"/>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3"/>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3"/>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63"/>
                        <p:cNvGrpSpPr/>
                        <p:nvPr/>
                      </p:nvGrpSpPr>
                      <p:grpSpPr>
                        <a:xfrm>
                          <a:off x="4579164" y="3203653"/>
                          <a:ext cx="1244833" cy="1020397"/>
                          <a:chOff x="4579164" y="3203653"/>
                          <a:chExt cx="1244833" cy="1020397"/>
                        </a:xfrm>
                      </p:grpSpPr>
                      <p:sp>
                        <p:nvSpPr>
                          <p:cNvPr id="3595" name="Google Shape;3595;p63"/>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6" name="Google Shape;3596;p63"/>
                          <p:cNvGrpSpPr/>
                          <p:nvPr/>
                        </p:nvGrpSpPr>
                        <p:grpSpPr>
                          <a:xfrm>
                            <a:off x="4579164" y="3203653"/>
                            <a:ext cx="1244833" cy="1020397"/>
                            <a:chOff x="4579164" y="3203653"/>
                            <a:chExt cx="1244833" cy="1020397"/>
                          </a:xfrm>
                        </p:grpSpPr>
                        <p:sp>
                          <p:nvSpPr>
                            <p:cNvPr id="3597" name="Google Shape;3597;p63"/>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3"/>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3"/>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3"/>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3"/>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3"/>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3"/>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4" name="Google Shape;3604;p63"/>
                            <p:cNvGrpSpPr/>
                            <p:nvPr/>
                          </p:nvGrpSpPr>
                          <p:grpSpPr>
                            <a:xfrm>
                              <a:off x="4579164" y="3203653"/>
                              <a:ext cx="1244833" cy="1020397"/>
                              <a:chOff x="4579164" y="3203653"/>
                              <a:chExt cx="1244833" cy="1020397"/>
                            </a:xfrm>
                          </p:grpSpPr>
                          <p:sp>
                            <p:nvSpPr>
                              <p:cNvPr id="3605" name="Google Shape;3605;p63"/>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3"/>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3"/>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3"/>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3"/>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3"/>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3"/>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3"/>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3"/>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3"/>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3"/>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8" name="Google Shape;3618;p63"/>
                              <p:cNvGrpSpPr/>
                              <p:nvPr/>
                            </p:nvGrpSpPr>
                            <p:grpSpPr>
                              <a:xfrm>
                                <a:off x="4579164" y="3203653"/>
                                <a:ext cx="1244833" cy="1020397"/>
                                <a:chOff x="4579164" y="3203653"/>
                                <a:chExt cx="1244833" cy="1020397"/>
                              </a:xfrm>
                            </p:grpSpPr>
                            <p:sp>
                              <p:nvSpPr>
                                <p:cNvPr id="3619" name="Google Shape;3619;p63"/>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3"/>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3"/>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3"/>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3"/>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3"/>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3"/>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6" name="Google Shape;3626;p63"/>
                                <p:cNvGrpSpPr/>
                                <p:nvPr/>
                              </p:nvGrpSpPr>
                              <p:grpSpPr>
                                <a:xfrm>
                                  <a:off x="4579164" y="3203653"/>
                                  <a:ext cx="1244833" cy="1020397"/>
                                  <a:chOff x="4579164" y="3203653"/>
                                  <a:chExt cx="1244833" cy="1020397"/>
                                </a:xfrm>
                              </p:grpSpPr>
                              <p:sp>
                                <p:nvSpPr>
                                  <p:cNvPr id="3627" name="Google Shape;3627;p63"/>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3"/>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3"/>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3"/>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3"/>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2" name="Google Shape;3632;p63"/>
                                  <p:cNvGrpSpPr/>
                                  <p:nvPr/>
                                </p:nvGrpSpPr>
                                <p:grpSpPr>
                                  <a:xfrm>
                                    <a:off x="4579164" y="3203653"/>
                                    <a:ext cx="1244833" cy="1020397"/>
                                    <a:chOff x="4579164" y="3203653"/>
                                    <a:chExt cx="1244833" cy="1020397"/>
                                  </a:xfrm>
                                </p:grpSpPr>
                                <p:sp>
                                  <p:nvSpPr>
                                    <p:cNvPr id="3633" name="Google Shape;3633;p6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3"/>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637" name="Google Shape;3637;p63"/>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3"/>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3"/>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40" name="Google Shape;3640;p63"/>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641" name="Google Shape;3641;p63"/>
              <p:cNvGrpSpPr/>
              <p:nvPr/>
            </p:nvGrpSpPr>
            <p:grpSpPr>
              <a:xfrm>
                <a:off x="4595437" y="3598775"/>
                <a:ext cx="37776" cy="32451"/>
                <a:chOff x="4595437" y="3598775"/>
                <a:chExt cx="37776" cy="32451"/>
              </a:xfrm>
            </p:grpSpPr>
            <p:sp>
              <p:nvSpPr>
                <p:cNvPr id="3642" name="Google Shape;3642;p6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63"/>
              <p:cNvGrpSpPr/>
              <p:nvPr/>
            </p:nvGrpSpPr>
            <p:grpSpPr>
              <a:xfrm>
                <a:off x="4641864" y="3524443"/>
                <a:ext cx="37776" cy="32380"/>
                <a:chOff x="4641864" y="3524443"/>
                <a:chExt cx="37776" cy="32380"/>
              </a:xfrm>
            </p:grpSpPr>
            <p:sp>
              <p:nvSpPr>
                <p:cNvPr id="3645" name="Google Shape;3645;p6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63"/>
              <p:cNvGrpSpPr/>
              <p:nvPr/>
            </p:nvGrpSpPr>
            <p:grpSpPr>
              <a:xfrm>
                <a:off x="4648431" y="3893901"/>
                <a:ext cx="37776" cy="32357"/>
                <a:chOff x="4648431" y="3893901"/>
                <a:chExt cx="37776" cy="32357"/>
              </a:xfrm>
            </p:grpSpPr>
            <p:sp>
              <p:nvSpPr>
                <p:cNvPr id="3648" name="Google Shape;3648;p6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63"/>
              <p:cNvGrpSpPr/>
              <p:nvPr/>
            </p:nvGrpSpPr>
            <p:grpSpPr>
              <a:xfrm>
                <a:off x="4567752" y="3722908"/>
                <a:ext cx="37870" cy="32380"/>
                <a:chOff x="4567752" y="3722908"/>
                <a:chExt cx="37870" cy="32380"/>
              </a:xfrm>
            </p:grpSpPr>
            <p:sp>
              <p:nvSpPr>
                <p:cNvPr id="3651" name="Google Shape;3651;p6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63"/>
              <p:cNvGrpSpPr/>
              <p:nvPr/>
            </p:nvGrpSpPr>
            <p:grpSpPr>
              <a:xfrm>
                <a:off x="4617506" y="3652052"/>
                <a:ext cx="37783" cy="32357"/>
                <a:chOff x="4617506" y="3652052"/>
                <a:chExt cx="37783" cy="32357"/>
              </a:xfrm>
            </p:grpSpPr>
            <p:sp>
              <p:nvSpPr>
                <p:cNvPr id="3654" name="Google Shape;3654;p6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63"/>
              <p:cNvGrpSpPr/>
              <p:nvPr/>
            </p:nvGrpSpPr>
            <p:grpSpPr>
              <a:xfrm>
                <a:off x="4739005" y="3554149"/>
                <a:ext cx="37870" cy="32357"/>
                <a:chOff x="4739005" y="3554149"/>
                <a:chExt cx="37870" cy="32357"/>
              </a:xfrm>
            </p:grpSpPr>
            <p:sp>
              <p:nvSpPr>
                <p:cNvPr id="3657" name="Google Shape;3657;p6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63"/>
              <p:cNvGrpSpPr/>
              <p:nvPr/>
            </p:nvGrpSpPr>
            <p:grpSpPr>
              <a:xfrm>
                <a:off x="4806557" y="3630258"/>
                <a:ext cx="37776" cy="32364"/>
                <a:chOff x="4806557" y="3630258"/>
                <a:chExt cx="37776" cy="32364"/>
              </a:xfrm>
            </p:grpSpPr>
            <p:sp>
              <p:nvSpPr>
                <p:cNvPr id="3660" name="Google Shape;3660;p6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63"/>
              <p:cNvGrpSpPr/>
              <p:nvPr/>
            </p:nvGrpSpPr>
            <p:grpSpPr>
              <a:xfrm>
                <a:off x="4737007" y="4004357"/>
                <a:ext cx="37870" cy="32357"/>
                <a:chOff x="4737007" y="4004357"/>
                <a:chExt cx="37870" cy="32357"/>
              </a:xfrm>
            </p:grpSpPr>
            <p:sp>
              <p:nvSpPr>
                <p:cNvPr id="3663" name="Google Shape;3663;p6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5" name="Google Shape;3665;p63"/>
              <p:cNvGrpSpPr/>
              <p:nvPr/>
            </p:nvGrpSpPr>
            <p:grpSpPr>
              <a:xfrm>
                <a:off x="4773634" y="4208627"/>
                <a:ext cx="37776" cy="32357"/>
                <a:chOff x="4773634" y="4208627"/>
                <a:chExt cx="37776" cy="32357"/>
              </a:xfrm>
            </p:grpSpPr>
            <p:sp>
              <p:nvSpPr>
                <p:cNvPr id="3666" name="Google Shape;3666;p6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8" name="Google Shape;3668;p63"/>
              <p:cNvGrpSpPr/>
              <p:nvPr/>
            </p:nvGrpSpPr>
            <p:grpSpPr>
              <a:xfrm>
                <a:off x="4888282" y="4074764"/>
                <a:ext cx="37776" cy="32451"/>
                <a:chOff x="4888282" y="4074764"/>
                <a:chExt cx="37776" cy="32451"/>
              </a:xfrm>
            </p:grpSpPr>
            <p:sp>
              <p:nvSpPr>
                <p:cNvPr id="3669" name="Google Shape;3669;p6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1" name="Google Shape;3671;p63"/>
              <p:cNvGrpSpPr/>
              <p:nvPr/>
            </p:nvGrpSpPr>
            <p:grpSpPr>
              <a:xfrm>
                <a:off x="4901315" y="3804271"/>
                <a:ext cx="37776" cy="32364"/>
                <a:chOff x="4901315" y="3804271"/>
                <a:chExt cx="37776" cy="32364"/>
              </a:xfrm>
            </p:grpSpPr>
            <p:sp>
              <p:nvSpPr>
                <p:cNvPr id="3672" name="Google Shape;3672;p6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4" name="Google Shape;3674;p63"/>
              <p:cNvGrpSpPr/>
              <p:nvPr/>
            </p:nvGrpSpPr>
            <p:grpSpPr>
              <a:xfrm>
                <a:off x="4866394" y="3715035"/>
                <a:ext cx="37846" cy="32357"/>
                <a:chOff x="4866394" y="3715035"/>
                <a:chExt cx="37846" cy="32357"/>
              </a:xfrm>
            </p:grpSpPr>
            <p:sp>
              <p:nvSpPr>
                <p:cNvPr id="3675" name="Google Shape;3675;p6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63"/>
              <p:cNvGrpSpPr/>
              <p:nvPr/>
            </p:nvGrpSpPr>
            <p:grpSpPr>
              <a:xfrm>
                <a:off x="4979233" y="3839798"/>
                <a:ext cx="37878" cy="32420"/>
                <a:chOff x="4979233" y="3839798"/>
                <a:chExt cx="37878" cy="32420"/>
              </a:xfrm>
            </p:grpSpPr>
            <p:sp>
              <p:nvSpPr>
                <p:cNvPr id="3678" name="Google Shape;3678;p6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0" name="Google Shape;3680;p63"/>
              <p:cNvGrpSpPr/>
              <p:nvPr/>
            </p:nvGrpSpPr>
            <p:grpSpPr>
              <a:xfrm>
                <a:off x="4790662" y="3679147"/>
                <a:ext cx="37783" cy="32380"/>
                <a:chOff x="4790662" y="3679147"/>
                <a:chExt cx="37783" cy="32380"/>
              </a:xfrm>
            </p:grpSpPr>
            <p:sp>
              <p:nvSpPr>
                <p:cNvPr id="3681" name="Google Shape;3681;p6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63"/>
              <p:cNvGrpSpPr/>
              <p:nvPr/>
            </p:nvGrpSpPr>
            <p:grpSpPr>
              <a:xfrm>
                <a:off x="4857263" y="3557861"/>
                <a:ext cx="37776" cy="32357"/>
                <a:chOff x="4857263" y="3557861"/>
                <a:chExt cx="37776" cy="32357"/>
              </a:xfrm>
            </p:grpSpPr>
            <p:sp>
              <p:nvSpPr>
                <p:cNvPr id="3684" name="Google Shape;3684;p6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63"/>
              <p:cNvGrpSpPr/>
              <p:nvPr/>
            </p:nvGrpSpPr>
            <p:grpSpPr>
              <a:xfrm>
                <a:off x="4883902" y="3648033"/>
                <a:ext cx="37783" cy="32380"/>
                <a:chOff x="4883902" y="3648033"/>
                <a:chExt cx="37783" cy="32380"/>
              </a:xfrm>
            </p:grpSpPr>
            <p:sp>
              <p:nvSpPr>
                <p:cNvPr id="3687" name="Google Shape;3687;p6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9" name="Google Shape;3689;p63"/>
              <p:cNvGrpSpPr/>
              <p:nvPr/>
            </p:nvGrpSpPr>
            <p:grpSpPr>
              <a:xfrm>
                <a:off x="4907780" y="3347220"/>
                <a:ext cx="37878" cy="32357"/>
                <a:chOff x="4907780" y="3347220"/>
                <a:chExt cx="37878" cy="32357"/>
              </a:xfrm>
            </p:grpSpPr>
            <p:sp>
              <p:nvSpPr>
                <p:cNvPr id="3690" name="Google Shape;3690;p6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2" name="Google Shape;3692;p63"/>
              <p:cNvGrpSpPr/>
              <p:nvPr/>
            </p:nvGrpSpPr>
            <p:grpSpPr>
              <a:xfrm>
                <a:off x="5065048" y="3738150"/>
                <a:ext cx="37783" cy="32364"/>
                <a:chOff x="5065048" y="3738150"/>
                <a:chExt cx="37783" cy="32364"/>
              </a:xfrm>
            </p:grpSpPr>
            <p:sp>
              <p:nvSpPr>
                <p:cNvPr id="3693" name="Google Shape;3693;p6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5" name="Google Shape;3695;p63"/>
              <p:cNvGrpSpPr/>
              <p:nvPr/>
            </p:nvGrpSpPr>
            <p:grpSpPr>
              <a:xfrm>
                <a:off x="5071616" y="3284615"/>
                <a:ext cx="37783" cy="32357"/>
                <a:chOff x="5071616" y="3284615"/>
                <a:chExt cx="37783" cy="32357"/>
              </a:xfrm>
            </p:grpSpPr>
            <p:sp>
              <p:nvSpPr>
                <p:cNvPr id="3696" name="Google Shape;3696;p6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63"/>
              <p:cNvGrpSpPr/>
              <p:nvPr/>
            </p:nvGrpSpPr>
            <p:grpSpPr>
              <a:xfrm>
                <a:off x="5389291" y="3759921"/>
                <a:ext cx="37783" cy="32380"/>
                <a:chOff x="5389291" y="3759921"/>
                <a:chExt cx="37783" cy="32380"/>
              </a:xfrm>
            </p:grpSpPr>
            <p:sp>
              <p:nvSpPr>
                <p:cNvPr id="3699" name="Google Shape;3699;p6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1" name="Google Shape;3701;p63"/>
              <p:cNvGrpSpPr/>
              <p:nvPr/>
            </p:nvGrpSpPr>
            <p:grpSpPr>
              <a:xfrm>
                <a:off x="5431534" y="3632932"/>
                <a:ext cx="37878" cy="32451"/>
                <a:chOff x="5431534" y="3632932"/>
                <a:chExt cx="37878" cy="32451"/>
              </a:xfrm>
            </p:grpSpPr>
            <p:sp>
              <p:nvSpPr>
                <p:cNvPr id="3702" name="Google Shape;3702;p6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63"/>
              <p:cNvGrpSpPr/>
              <p:nvPr/>
            </p:nvGrpSpPr>
            <p:grpSpPr>
              <a:xfrm>
                <a:off x="5540755" y="3544829"/>
                <a:ext cx="37783" cy="32357"/>
                <a:chOff x="5540755" y="3544829"/>
                <a:chExt cx="37783" cy="32357"/>
              </a:xfrm>
            </p:grpSpPr>
            <p:sp>
              <p:nvSpPr>
                <p:cNvPr id="3705" name="Google Shape;3705;p6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63"/>
              <p:cNvGrpSpPr/>
              <p:nvPr/>
            </p:nvGrpSpPr>
            <p:grpSpPr>
              <a:xfrm>
                <a:off x="5579293" y="3412107"/>
                <a:ext cx="37776" cy="32357"/>
                <a:chOff x="5579293" y="3412107"/>
                <a:chExt cx="37776" cy="32357"/>
              </a:xfrm>
            </p:grpSpPr>
            <p:sp>
              <p:nvSpPr>
                <p:cNvPr id="3708" name="Google Shape;3708;p6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63"/>
              <p:cNvGrpSpPr/>
              <p:nvPr/>
            </p:nvGrpSpPr>
            <p:grpSpPr>
              <a:xfrm>
                <a:off x="5801346" y="3284615"/>
                <a:ext cx="37783" cy="32357"/>
                <a:chOff x="5801346" y="3284615"/>
                <a:chExt cx="37783" cy="32357"/>
              </a:xfrm>
            </p:grpSpPr>
            <p:sp>
              <p:nvSpPr>
                <p:cNvPr id="3711" name="Google Shape;3711;p6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3" name="Google Shape;3713;p63"/>
              <p:cNvGrpSpPr/>
              <p:nvPr/>
            </p:nvGrpSpPr>
            <p:grpSpPr>
              <a:xfrm>
                <a:off x="5763578" y="3399067"/>
                <a:ext cx="37776" cy="32364"/>
                <a:chOff x="5763578" y="3399067"/>
                <a:chExt cx="37776" cy="32364"/>
              </a:xfrm>
            </p:grpSpPr>
            <p:sp>
              <p:nvSpPr>
                <p:cNvPr id="3714" name="Google Shape;3714;p6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6" name="Google Shape;3716;p63"/>
              <p:cNvGrpSpPr/>
              <p:nvPr/>
            </p:nvGrpSpPr>
            <p:grpSpPr>
              <a:xfrm>
                <a:off x="5395858" y="3230952"/>
                <a:ext cx="37776" cy="32364"/>
                <a:chOff x="5395858" y="3230952"/>
                <a:chExt cx="37776" cy="32364"/>
              </a:xfrm>
            </p:grpSpPr>
            <p:sp>
              <p:nvSpPr>
                <p:cNvPr id="3717" name="Google Shape;3717;p6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9" name="Google Shape;3719;p63"/>
              <p:cNvGrpSpPr/>
              <p:nvPr/>
            </p:nvGrpSpPr>
            <p:grpSpPr>
              <a:xfrm>
                <a:off x="5264088" y="3188237"/>
                <a:ext cx="37776" cy="32357"/>
                <a:chOff x="5264088" y="3188237"/>
                <a:chExt cx="37776" cy="32357"/>
              </a:xfrm>
            </p:grpSpPr>
            <p:sp>
              <p:nvSpPr>
                <p:cNvPr id="3720" name="Google Shape;3720;p6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2" name="Google Shape;3722;p63"/>
              <p:cNvGrpSpPr/>
              <p:nvPr/>
            </p:nvGrpSpPr>
            <p:grpSpPr>
              <a:xfrm>
                <a:off x="5585758" y="3237425"/>
                <a:ext cx="37878" cy="32357"/>
                <a:chOff x="5585758" y="3237425"/>
                <a:chExt cx="37878" cy="32357"/>
              </a:xfrm>
            </p:grpSpPr>
            <p:sp>
              <p:nvSpPr>
                <p:cNvPr id="3723" name="Google Shape;3723;p6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63"/>
              <p:cNvGrpSpPr/>
              <p:nvPr/>
            </p:nvGrpSpPr>
            <p:grpSpPr>
              <a:xfrm>
                <a:off x="4874196" y="3291088"/>
                <a:ext cx="37878" cy="32451"/>
                <a:chOff x="4874196" y="3291088"/>
                <a:chExt cx="37878" cy="32451"/>
              </a:xfrm>
            </p:grpSpPr>
            <p:sp>
              <p:nvSpPr>
                <p:cNvPr id="3726" name="Google Shape;3726;p6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63"/>
              <p:cNvGrpSpPr/>
              <p:nvPr/>
            </p:nvGrpSpPr>
            <p:grpSpPr>
              <a:xfrm>
                <a:off x="5197770" y="3785466"/>
                <a:ext cx="37783" cy="32427"/>
                <a:chOff x="5197770" y="3785466"/>
                <a:chExt cx="37783" cy="32427"/>
              </a:xfrm>
            </p:grpSpPr>
            <p:sp>
              <p:nvSpPr>
                <p:cNvPr id="3729" name="Google Shape;3729;p6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63"/>
              <p:cNvGrpSpPr/>
              <p:nvPr/>
            </p:nvGrpSpPr>
            <p:grpSpPr>
              <a:xfrm>
                <a:off x="5177699" y="3492117"/>
                <a:ext cx="37776" cy="32357"/>
                <a:chOff x="5177699" y="3492117"/>
                <a:chExt cx="37776" cy="32357"/>
              </a:xfrm>
            </p:grpSpPr>
            <p:sp>
              <p:nvSpPr>
                <p:cNvPr id="3732" name="Google Shape;3732;p6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63"/>
              <p:cNvGrpSpPr/>
              <p:nvPr/>
            </p:nvGrpSpPr>
            <p:grpSpPr>
              <a:xfrm>
                <a:off x="5349431" y="3622346"/>
                <a:ext cx="37870" cy="32380"/>
                <a:chOff x="5349431" y="3622346"/>
                <a:chExt cx="37870" cy="32380"/>
              </a:xfrm>
            </p:grpSpPr>
            <p:sp>
              <p:nvSpPr>
                <p:cNvPr id="3735" name="Google Shape;3735;p6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7" name="Google Shape;3737;p63"/>
              <p:cNvGrpSpPr/>
              <p:nvPr/>
            </p:nvGrpSpPr>
            <p:grpSpPr>
              <a:xfrm>
                <a:off x="5068855" y="3563980"/>
                <a:ext cx="53954" cy="46223"/>
                <a:chOff x="5068855" y="3563980"/>
                <a:chExt cx="53954" cy="46223"/>
              </a:xfrm>
            </p:grpSpPr>
            <p:sp>
              <p:nvSpPr>
                <p:cNvPr id="3738" name="Google Shape;3738;p6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0" name="Google Shape;3740;p63"/>
              <p:cNvGrpSpPr/>
              <p:nvPr/>
            </p:nvGrpSpPr>
            <p:grpSpPr>
              <a:xfrm>
                <a:off x="5037654" y="3392507"/>
                <a:ext cx="37870" cy="32451"/>
                <a:chOff x="5037654" y="3392507"/>
                <a:chExt cx="37870" cy="32451"/>
              </a:xfrm>
            </p:grpSpPr>
            <p:sp>
              <p:nvSpPr>
                <p:cNvPr id="3741" name="Google Shape;3741;p6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3" name="Google Shape;3743;p63"/>
              <p:cNvGrpSpPr/>
              <p:nvPr/>
            </p:nvGrpSpPr>
            <p:grpSpPr>
              <a:xfrm>
                <a:off x="5456560" y="3368629"/>
                <a:ext cx="37870" cy="32451"/>
                <a:chOff x="5456560" y="3368629"/>
                <a:chExt cx="37870" cy="32451"/>
              </a:xfrm>
            </p:grpSpPr>
            <p:sp>
              <p:nvSpPr>
                <p:cNvPr id="3744" name="Google Shape;3744;p6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6" name="Google Shape;3746;p63"/>
              <p:cNvGrpSpPr/>
              <p:nvPr/>
            </p:nvGrpSpPr>
            <p:grpSpPr>
              <a:xfrm>
                <a:off x="4755749" y="3501516"/>
                <a:ext cx="46246" cy="39608"/>
                <a:chOff x="4755749" y="3501516"/>
                <a:chExt cx="46246" cy="39608"/>
              </a:xfrm>
            </p:grpSpPr>
            <p:sp>
              <p:nvSpPr>
                <p:cNvPr id="3747" name="Google Shape;3747;p6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63"/>
              <p:cNvGrpSpPr/>
              <p:nvPr/>
            </p:nvGrpSpPr>
            <p:grpSpPr>
              <a:xfrm>
                <a:off x="4681346" y="3485582"/>
                <a:ext cx="37783" cy="32427"/>
                <a:chOff x="4681346" y="3485582"/>
                <a:chExt cx="37783" cy="32427"/>
              </a:xfrm>
            </p:grpSpPr>
            <p:sp>
              <p:nvSpPr>
                <p:cNvPr id="3750" name="Google Shape;3750;p6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2" name="Google Shape;3752;p63"/>
              <p:cNvGrpSpPr/>
              <p:nvPr/>
            </p:nvGrpSpPr>
            <p:grpSpPr>
              <a:xfrm>
                <a:off x="4767067" y="3291088"/>
                <a:ext cx="37878" cy="32451"/>
                <a:chOff x="4767067" y="3291088"/>
                <a:chExt cx="37878" cy="32451"/>
              </a:xfrm>
            </p:grpSpPr>
            <p:sp>
              <p:nvSpPr>
                <p:cNvPr id="3753" name="Google Shape;3753;p6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63"/>
              <p:cNvGrpSpPr/>
              <p:nvPr/>
            </p:nvGrpSpPr>
            <p:grpSpPr>
              <a:xfrm>
                <a:off x="4687819" y="3405539"/>
                <a:ext cx="37776" cy="32451"/>
                <a:chOff x="4687819" y="3405539"/>
                <a:chExt cx="37776" cy="32451"/>
              </a:xfrm>
            </p:grpSpPr>
            <p:sp>
              <p:nvSpPr>
                <p:cNvPr id="3756" name="Google Shape;3756;p6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63"/>
              <p:cNvGrpSpPr/>
              <p:nvPr/>
            </p:nvGrpSpPr>
            <p:grpSpPr>
              <a:xfrm>
                <a:off x="4923101" y="3444809"/>
                <a:ext cx="52813" cy="45318"/>
                <a:chOff x="4923101" y="3444809"/>
                <a:chExt cx="52813" cy="45318"/>
              </a:xfrm>
            </p:grpSpPr>
            <p:sp>
              <p:nvSpPr>
                <p:cNvPr id="3759" name="Google Shape;3759;p6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63"/>
              <p:cNvGrpSpPr/>
              <p:nvPr/>
            </p:nvGrpSpPr>
            <p:grpSpPr>
              <a:xfrm>
                <a:off x="4846040" y="3654750"/>
                <a:ext cx="31405" cy="26993"/>
                <a:chOff x="4846040" y="3654750"/>
                <a:chExt cx="31405" cy="26993"/>
              </a:xfrm>
            </p:grpSpPr>
            <p:sp>
              <p:nvSpPr>
                <p:cNvPr id="3762" name="Google Shape;3762;p6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63"/>
              <p:cNvGrpSpPr/>
              <p:nvPr/>
            </p:nvGrpSpPr>
            <p:grpSpPr>
              <a:xfrm>
                <a:off x="4925673" y="3691700"/>
                <a:ext cx="40253" cy="34472"/>
                <a:chOff x="4925673" y="3691700"/>
                <a:chExt cx="40253" cy="34472"/>
              </a:xfrm>
            </p:grpSpPr>
            <p:sp>
              <p:nvSpPr>
                <p:cNvPr id="3765" name="Google Shape;3765;p6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63"/>
              <p:cNvGrpSpPr/>
              <p:nvPr/>
            </p:nvGrpSpPr>
            <p:grpSpPr>
              <a:xfrm>
                <a:off x="4894653" y="3740848"/>
                <a:ext cx="31405" cy="26906"/>
                <a:chOff x="4894653" y="3740848"/>
                <a:chExt cx="31405" cy="26906"/>
              </a:xfrm>
            </p:grpSpPr>
            <p:sp>
              <p:nvSpPr>
                <p:cNvPr id="3768" name="Google Shape;3768;p6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0" name="Google Shape;3770;p63"/>
              <p:cNvGrpSpPr/>
              <p:nvPr/>
            </p:nvGrpSpPr>
            <p:grpSpPr>
              <a:xfrm>
                <a:off x="4962300" y="3696348"/>
                <a:ext cx="38255" cy="32773"/>
                <a:chOff x="4962300" y="3696348"/>
                <a:chExt cx="38255" cy="32773"/>
              </a:xfrm>
            </p:grpSpPr>
            <p:sp>
              <p:nvSpPr>
                <p:cNvPr id="3771" name="Google Shape;3771;p6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3" name="Google Shape;3773;p63"/>
              <p:cNvGrpSpPr/>
              <p:nvPr/>
            </p:nvGrpSpPr>
            <p:grpSpPr>
              <a:xfrm>
                <a:off x="4980185" y="3743349"/>
                <a:ext cx="31499" cy="26969"/>
                <a:chOff x="4980185" y="3743349"/>
                <a:chExt cx="31499" cy="26969"/>
              </a:xfrm>
            </p:grpSpPr>
            <p:sp>
              <p:nvSpPr>
                <p:cNvPr id="3774" name="Google Shape;3774;p6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6" name="Google Shape;3776;p63"/>
              <p:cNvGrpSpPr/>
              <p:nvPr/>
            </p:nvGrpSpPr>
            <p:grpSpPr>
              <a:xfrm>
                <a:off x="5013768" y="3734312"/>
                <a:ext cx="31499" cy="26969"/>
                <a:chOff x="5013768" y="3734312"/>
                <a:chExt cx="31499" cy="26969"/>
              </a:xfrm>
            </p:grpSpPr>
            <p:sp>
              <p:nvSpPr>
                <p:cNvPr id="3777" name="Google Shape;3777;p6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63"/>
              <p:cNvGrpSpPr/>
              <p:nvPr/>
            </p:nvGrpSpPr>
            <p:grpSpPr>
              <a:xfrm>
                <a:off x="5036703" y="3764545"/>
                <a:ext cx="31499" cy="26898"/>
                <a:chOff x="5036703" y="3764545"/>
                <a:chExt cx="31499" cy="26898"/>
              </a:xfrm>
            </p:grpSpPr>
            <p:sp>
              <p:nvSpPr>
                <p:cNvPr id="3780" name="Google Shape;3780;p6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63"/>
              <p:cNvGrpSpPr/>
              <p:nvPr/>
            </p:nvGrpSpPr>
            <p:grpSpPr>
              <a:xfrm>
                <a:off x="4953546" y="3768352"/>
                <a:ext cx="31405" cy="26898"/>
                <a:chOff x="4953546" y="3768352"/>
                <a:chExt cx="31405" cy="26898"/>
              </a:xfrm>
            </p:grpSpPr>
            <p:sp>
              <p:nvSpPr>
                <p:cNvPr id="3783" name="Google Shape;3783;p6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63"/>
              <p:cNvGrpSpPr/>
              <p:nvPr/>
            </p:nvGrpSpPr>
            <p:grpSpPr>
              <a:xfrm>
                <a:off x="4964770" y="3814016"/>
                <a:ext cx="31499" cy="26993"/>
                <a:chOff x="4964770" y="3814016"/>
                <a:chExt cx="31499" cy="26993"/>
              </a:xfrm>
            </p:grpSpPr>
            <p:sp>
              <p:nvSpPr>
                <p:cNvPr id="3786" name="Google Shape;3786;p6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8" name="Google Shape;3788;p63"/>
              <p:cNvGrpSpPr/>
              <p:nvPr/>
            </p:nvGrpSpPr>
            <p:grpSpPr>
              <a:xfrm>
                <a:off x="4923290" y="3800504"/>
                <a:ext cx="31468" cy="26898"/>
                <a:chOff x="4923290" y="3800504"/>
                <a:chExt cx="31468" cy="26898"/>
              </a:xfrm>
            </p:grpSpPr>
            <p:sp>
              <p:nvSpPr>
                <p:cNvPr id="3789" name="Google Shape;3789;p6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63"/>
              <p:cNvGrpSpPr/>
              <p:nvPr/>
            </p:nvGrpSpPr>
            <p:grpSpPr>
              <a:xfrm>
                <a:off x="5108534" y="3650943"/>
                <a:ext cx="31405" cy="26993"/>
                <a:chOff x="5108534" y="3650943"/>
                <a:chExt cx="31405" cy="26993"/>
              </a:xfrm>
            </p:grpSpPr>
            <p:sp>
              <p:nvSpPr>
                <p:cNvPr id="3792" name="Google Shape;3792;p6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63"/>
              <p:cNvGrpSpPr/>
              <p:nvPr/>
            </p:nvGrpSpPr>
            <p:grpSpPr>
              <a:xfrm>
                <a:off x="5119380" y="3760739"/>
                <a:ext cx="31499" cy="26993"/>
                <a:chOff x="5119380" y="3760739"/>
                <a:chExt cx="31499" cy="26993"/>
              </a:xfrm>
            </p:grpSpPr>
            <p:sp>
              <p:nvSpPr>
                <p:cNvPr id="3795" name="Google Shape;3795;p6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63"/>
              <p:cNvGrpSpPr/>
              <p:nvPr/>
            </p:nvGrpSpPr>
            <p:grpSpPr>
              <a:xfrm>
                <a:off x="5119380" y="3788235"/>
                <a:ext cx="31499" cy="26993"/>
                <a:chOff x="5119380" y="3788235"/>
                <a:chExt cx="31499" cy="26993"/>
              </a:xfrm>
            </p:grpSpPr>
            <p:sp>
              <p:nvSpPr>
                <p:cNvPr id="3798" name="Google Shape;3798;p6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63"/>
              <p:cNvGrpSpPr/>
              <p:nvPr/>
            </p:nvGrpSpPr>
            <p:grpSpPr>
              <a:xfrm>
                <a:off x="5158005" y="3875284"/>
                <a:ext cx="31405" cy="27001"/>
                <a:chOff x="5158005" y="3875284"/>
                <a:chExt cx="31405" cy="27001"/>
              </a:xfrm>
            </p:grpSpPr>
            <p:sp>
              <p:nvSpPr>
                <p:cNvPr id="3801" name="Google Shape;3801;p6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3" name="Google Shape;3803;p63"/>
              <p:cNvGrpSpPr/>
              <p:nvPr/>
            </p:nvGrpSpPr>
            <p:grpSpPr>
              <a:xfrm>
                <a:off x="5233163" y="3764545"/>
                <a:ext cx="31499" cy="26898"/>
                <a:chOff x="5233163" y="3764545"/>
                <a:chExt cx="31499" cy="26898"/>
              </a:xfrm>
            </p:grpSpPr>
            <p:sp>
              <p:nvSpPr>
                <p:cNvPr id="3804" name="Google Shape;3804;p6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63"/>
              <p:cNvGrpSpPr/>
              <p:nvPr/>
            </p:nvGrpSpPr>
            <p:grpSpPr>
              <a:xfrm>
                <a:off x="5276168" y="3805545"/>
                <a:ext cx="31499" cy="26906"/>
                <a:chOff x="5276168" y="3805545"/>
                <a:chExt cx="31499" cy="26906"/>
              </a:xfrm>
            </p:grpSpPr>
            <p:sp>
              <p:nvSpPr>
                <p:cNvPr id="3807" name="Google Shape;3807;p6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63"/>
              <p:cNvGrpSpPr/>
              <p:nvPr/>
            </p:nvGrpSpPr>
            <p:grpSpPr>
              <a:xfrm>
                <a:off x="5294053" y="3851933"/>
                <a:ext cx="31405" cy="26945"/>
                <a:chOff x="5294053" y="3851933"/>
                <a:chExt cx="31405" cy="26945"/>
              </a:xfrm>
            </p:grpSpPr>
            <p:sp>
              <p:nvSpPr>
                <p:cNvPr id="3810" name="Google Shape;3810;p6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2" name="Google Shape;3812;p63"/>
              <p:cNvGrpSpPr/>
              <p:nvPr/>
            </p:nvGrpSpPr>
            <p:grpSpPr>
              <a:xfrm>
                <a:off x="5341723" y="3851902"/>
                <a:ext cx="31405" cy="26977"/>
                <a:chOff x="5341723" y="3851902"/>
                <a:chExt cx="31405" cy="26977"/>
              </a:xfrm>
            </p:grpSpPr>
            <p:sp>
              <p:nvSpPr>
                <p:cNvPr id="3813" name="Google Shape;3813;p6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63"/>
              <p:cNvGrpSpPr/>
              <p:nvPr/>
            </p:nvGrpSpPr>
            <p:grpSpPr>
              <a:xfrm>
                <a:off x="5054871" y="3507855"/>
                <a:ext cx="31405" cy="26993"/>
                <a:chOff x="5054871" y="3507855"/>
                <a:chExt cx="31405" cy="26993"/>
              </a:xfrm>
            </p:grpSpPr>
            <p:sp>
              <p:nvSpPr>
                <p:cNvPr id="3816" name="Google Shape;3816;p6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8" name="Google Shape;3818;p63"/>
              <p:cNvGrpSpPr/>
              <p:nvPr/>
            </p:nvGrpSpPr>
            <p:grpSpPr>
              <a:xfrm>
                <a:off x="4876579" y="3675325"/>
                <a:ext cx="31405" cy="26969"/>
                <a:chOff x="4876579" y="3675325"/>
                <a:chExt cx="31405" cy="26969"/>
              </a:xfrm>
            </p:grpSpPr>
            <p:sp>
              <p:nvSpPr>
                <p:cNvPr id="3819" name="Google Shape;3819;p6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63"/>
              <p:cNvGrpSpPr/>
              <p:nvPr/>
            </p:nvGrpSpPr>
            <p:grpSpPr>
              <a:xfrm>
                <a:off x="4842233" y="3688333"/>
                <a:ext cx="31405" cy="26993"/>
                <a:chOff x="4842233" y="3688333"/>
                <a:chExt cx="31405" cy="26993"/>
              </a:xfrm>
            </p:grpSpPr>
            <p:sp>
              <p:nvSpPr>
                <p:cNvPr id="3822" name="Google Shape;3822;p6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4" name="Google Shape;3824;p63"/>
              <p:cNvGrpSpPr/>
              <p:nvPr/>
            </p:nvGrpSpPr>
            <p:grpSpPr>
              <a:xfrm>
                <a:off x="5187876" y="3608032"/>
                <a:ext cx="31405" cy="27001"/>
                <a:chOff x="5187876" y="3608032"/>
                <a:chExt cx="31405" cy="27001"/>
              </a:xfrm>
            </p:grpSpPr>
            <p:sp>
              <p:nvSpPr>
                <p:cNvPr id="3825" name="Google Shape;3825;p6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7" name="Google Shape;3827;p63"/>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3"/>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9" name="Google Shape;3829;p63"/>
              <p:cNvGrpSpPr/>
              <p:nvPr/>
            </p:nvGrpSpPr>
            <p:grpSpPr>
              <a:xfrm>
                <a:off x="5269224" y="3304167"/>
                <a:ext cx="40253" cy="34402"/>
                <a:chOff x="5269224" y="3304167"/>
                <a:chExt cx="40253" cy="34402"/>
              </a:xfrm>
            </p:grpSpPr>
            <p:sp>
              <p:nvSpPr>
                <p:cNvPr id="3830" name="Google Shape;3830;p6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63"/>
              <p:cNvGrpSpPr/>
              <p:nvPr/>
            </p:nvGrpSpPr>
            <p:grpSpPr>
              <a:xfrm>
                <a:off x="5327354" y="3476615"/>
                <a:ext cx="49864" cy="42723"/>
                <a:chOff x="5327354" y="3476615"/>
                <a:chExt cx="49864" cy="42723"/>
              </a:xfrm>
            </p:grpSpPr>
            <p:sp>
              <p:nvSpPr>
                <p:cNvPr id="3833" name="Google Shape;3833;p6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5" name="Google Shape;3835;p63"/>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3"/>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7" name="Google Shape;3837;p63"/>
              <p:cNvGrpSpPr/>
              <p:nvPr/>
            </p:nvGrpSpPr>
            <p:grpSpPr>
              <a:xfrm>
                <a:off x="5341723" y="3775957"/>
                <a:ext cx="31405" cy="26898"/>
                <a:chOff x="5341723" y="3775957"/>
                <a:chExt cx="31405" cy="26898"/>
              </a:xfrm>
            </p:grpSpPr>
            <p:sp>
              <p:nvSpPr>
                <p:cNvPr id="3838" name="Google Shape;3838;p6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63"/>
              <p:cNvGrpSpPr/>
              <p:nvPr/>
            </p:nvGrpSpPr>
            <p:grpSpPr>
              <a:xfrm>
                <a:off x="5439053" y="3699274"/>
                <a:ext cx="31405" cy="26898"/>
                <a:chOff x="5439053" y="3699274"/>
                <a:chExt cx="31405" cy="26898"/>
              </a:xfrm>
            </p:grpSpPr>
            <p:sp>
              <p:nvSpPr>
                <p:cNvPr id="3841" name="Google Shape;3841;p6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63"/>
              <p:cNvGrpSpPr/>
              <p:nvPr/>
            </p:nvGrpSpPr>
            <p:grpSpPr>
              <a:xfrm>
                <a:off x="5412414" y="3622307"/>
                <a:ext cx="31499" cy="26993"/>
                <a:chOff x="5412414" y="3622307"/>
                <a:chExt cx="31499" cy="26993"/>
              </a:xfrm>
            </p:grpSpPr>
            <p:sp>
              <p:nvSpPr>
                <p:cNvPr id="3844" name="Google Shape;3844;p6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63"/>
              <p:cNvGrpSpPr/>
              <p:nvPr/>
            </p:nvGrpSpPr>
            <p:grpSpPr>
              <a:xfrm>
                <a:off x="5476254" y="3473949"/>
                <a:ext cx="26835" cy="26930"/>
                <a:chOff x="5476254" y="3473949"/>
                <a:chExt cx="26835" cy="26930"/>
              </a:xfrm>
            </p:grpSpPr>
            <p:sp>
              <p:nvSpPr>
                <p:cNvPr id="3847" name="Google Shape;3847;p6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63"/>
              <p:cNvGrpSpPr/>
              <p:nvPr/>
            </p:nvGrpSpPr>
            <p:grpSpPr>
              <a:xfrm>
                <a:off x="5564547" y="3481594"/>
                <a:ext cx="31397" cy="26898"/>
                <a:chOff x="5564547" y="3481594"/>
                <a:chExt cx="31397" cy="26898"/>
              </a:xfrm>
            </p:grpSpPr>
            <p:sp>
              <p:nvSpPr>
                <p:cNvPr id="3850" name="Google Shape;3850;p6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63"/>
              <p:cNvGrpSpPr/>
              <p:nvPr/>
            </p:nvGrpSpPr>
            <p:grpSpPr>
              <a:xfrm>
                <a:off x="5534101" y="3470174"/>
                <a:ext cx="31397" cy="26906"/>
                <a:chOff x="5534101" y="3470174"/>
                <a:chExt cx="31397" cy="26906"/>
              </a:xfrm>
            </p:grpSpPr>
            <p:sp>
              <p:nvSpPr>
                <p:cNvPr id="3853" name="Google Shape;3853;p6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63"/>
              <p:cNvGrpSpPr/>
              <p:nvPr/>
            </p:nvGrpSpPr>
            <p:grpSpPr>
              <a:xfrm>
                <a:off x="5610879" y="3314486"/>
                <a:ext cx="31499" cy="26938"/>
                <a:chOff x="5610879" y="3314486"/>
                <a:chExt cx="31499" cy="26938"/>
              </a:xfrm>
            </p:grpSpPr>
            <p:sp>
              <p:nvSpPr>
                <p:cNvPr id="3856" name="Google Shape;3856;p6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63"/>
              <p:cNvGrpSpPr/>
              <p:nvPr/>
            </p:nvGrpSpPr>
            <p:grpSpPr>
              <a:xfrm>
                <a:off x="4834525" y="3501382"/>
                <a:ext cx="31499" cy="26898"/>
                <a:chOff x="4834525" y="3501382"/>
                <a:chExt cx="31499" cy="26898"/>
              </a:xfrm>
            </p:grpSpPr>
            <p:sp>
              <p:nvSpPr>
                <p:cNvPr id="3859" name="Google Shape;3859;p6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1" name="Google Shape;3861;p63"/>
              <p:cNvGrpSpPr/>
              <p:nvPr/>
            </p:nvGrpSpPr>
            <p:grpSpPr>
              <a:xfrm>
                <a:off x="4898460" y="3580158"/>
                <a:ext cx="31405" cy="26898"/>
                <a:chOff x="4898460" y="3580158"/>
                <a:chExt cx="31405" cy="26898"/>
              </a:xfrm>
            </p:grpSpPr>
            <p:sp>
              <p:nvSpPr>
                <p:cNvPr id="3862" name="Google Shape;3862;p6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4" name="Google Shape;3864;p63"/>
              <p:cNvGrpSpPr/>
              <p:nvPr/>
            </p:nvGrpSpPr>
            <p:grpSpPr>
              <a:xfrm>
                <a:off x="4882667" y="3608032"/>
                <a:ext cx="31499" cy="27001"/>
                <a:chOff x="4882667" y="3608032"/>
                <a:chExt cx="31499" cy="27001"/>
              </a:xfrm>
            </p:grpSpPr>
            <p:sp>
              <p:nvSpPr>
                <p:cNvPr id="3865" name="Google Shape;3865;p6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63"/>
              <p:cNvGrpSpPr/>
              <p:nvPr/>
            </p:nvGrpSpPr>
            <p:grpSpPr>
              <a:xfrm>
                <a:off x="4843373" y="3631407"/>
                <a:ext cx="16273" cy="16186"/>
                <a:chOff x="4843373" y="3631407"/>
                <a:chExt cx="16273" cy="16186"/>
              </a:xfrm>
            </p:grpSpPr>
            <p:sp>
              <p:nvSpPr>
                <p:cNvPr id="3868" name="Google Shape;3868;p6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63"/>
              <p:cNvGrpSpPr/>
              <p:nvPr/>
            </p:nvGrpSpPr>
            <p:grpSpPr>
              <a:xfrm>
                <a:off x="4727773" y="3591578"/>
                <a:ext cx="31499" cy="26898"/>
                <a:chOff x="4727773" y="3591578"/>
                <a:chExt cx="31499" cy="26898"/>
              </a:xfrm>
            </p:grpSpPr>
            <p:sp>
              <p:nvSpPr>
                <p:cNvPr id="3871" name="Google Shape;3871;p6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3" name="Google Shape;3873;p63"/>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3"/>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5" name="Google Shape;3875;p63"/>
              <p:cNvGrpSpPr/>
              <p:nvPr/>
            </p:nvGrpSpPr>
            <p:grpSpPr>
              <a:xfrm>
                <a:off x="4609421" y="3577398"/>
                <a:ext cx="31499" cy="27001"/>
                <a:chOff x="4609421" y="3577398"/>
                <a:chExt cx="31499" cy="27001"/>
              </a:xfrm>
            </p:grpSpPr>
            <p:sp>
              <p:nvSpPr>
                <p:cNvPr id="3876" name="Google Shape;3876;p6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8" name="Google Shape;3878;p63"/>
              <p:cNvGrpSpPr/>
              <p:nvPr/>
            </p:nvGrpSpPr>
            <p:grpSpPr>
              <a:xfrm>
                <a:off x="4649289" y="3577398"/>
                <a:ext cx="31499" cy="27001"/>
                <a:chOff x="4649289" y="3577398"/>
                <a:chExt cx="31499" cy="27001"/>
              </a:xfrm>
            </p:grpSpPr>
            <p:sp>
              <p:nvSpPr>
                <p:cNvPr id="3879" name="Google Shape;3879;p6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1" name="Google Shape;3881;p63"/>
              <p:cNvGrpSpPr/>
              <p:nvPr/>
            </p:nvGrpSpPr>
            <p:grpSpPr>
              <a:xfrm>
                <a:off x="4605614" y="3639523"/>
                <a:ext cx="31499" cy="26906"/>
                <a:chOff x="4605614" y="3639523"/>
                <a:chExt cx="31499" cy="26906"/>
              </a:xfrm>
            </p:grpSpPr>
            <p:sp>
              <p:nvSpPr>
                <p:cNvPr id="3882" name="Google Shape;3882;p6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63"/>
              <p:cNvGrpSpPr/>
              <p:nvPr/>
            </p:nvGrpSpPr>
            <p:grpSpPr>
              <a:xfrm>
                <a:off x="4785149" y="3618846"/>
                <a:ext cx="26930" cy="26843"/>
                <a:chOff x="4785149" y="3618846"/>
                <a:chExt cx="26930" cy="26843"/>
              </a:xfrm>
            </p:grpSpPr>
            <p:sp>
              <p:nvSpPr>
                <p:cNvPr id="3885" name="Google Shape;3885;p6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63"/>
              <p:cNvGrpSpPr/>
              <p:nvPr/>
            </p:nvGrpSpPr>
            <p:grpSpPr>
              <a:xfrm>
                <a:off x="4810167" y="3601567"/>
                <a:ext cx="31405" cy="26898"/>
                <a:chOff x="4810167" y="3601567"/>
                <a:chExt cx="31405" cy="26898"/>
              </a:xfrm>
            </p:grpSpPr>
            <p:sp>
              <p:nvSpPr>
                <p:cNvPr id="3888" name="Google Shape;3888;p6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63"/>
              <p:cNvGrpSpPr/>
              <p:nvPr/>
            </p:nvGrpSpPr>
            <p:grpSpPr>
              <a:xfrm>
                <a:off x="4831002" y="3373230"/>
                <a:ext cx="31405" cy="26898"/>
                <a:chOff x="4831002" y="3373230"/>
                <a:chExt cx="31405" cy="26898"/>
              </a:xfrm>
            </p:grpSpPr>
            <p:sp>
              <p:nvSpPr>
                <p:cNvPr id="3891" name="Google Shape;3891;p6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63"/>
              <p:cNvGrpSpPr/>
              <p:nvPr/>
            </p:nvGrpSpPr>
            <p:grpSpPr>
              <a:xfrm>
                <a:off x="4719311" y="3355054"/>
                <a:ext cx="31499" cy="27001"/>
                <a:chOff x="4719311" y="3355054"/>
                <a:chExt cx="31499" cy="27001"/>
              </a:xfrm>
            </p:grpSpPr>
            <p:sp>
              <p:nvSpPr>
                <p:cNvPr id="3894" name="Google Shape;3894;p6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63"/>
              <p:cNvGrpSpPr/>
              <p:nvPr/>
            </p:nvGrpSpPr>
            <p:grpSpPr>
              <a:xfrm>
                <a:off x="4798755" y="3450260"/>
                <a:ext cx="26930" cy="26930"/>
                <a:chOff x="4798755" y="3450260"/>
                <a:chExt cx="26930" cy="26930"/>
              </a:xfrm>
            </p:grpSpPr>
            <p:sp>
              <p:nvSpPr>
                <p:cNvPr id="3897" name="Google Shape;3897;p6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63"/>
              <p:cNvGrpSpPr/>
              <p:nvPr/>
            </p:nvGrpSpPr>
            <p:grpSpPr>
              <a:xfrm>
                <a:off x="4645576" y="3467555"/>
                <a:ext cx="31405" cy="26953"/>
                <a:chOff x="4645576" y="3467555"/>
                <a:chExt cx="31405" cy="26953"/>
              </a:xfrm>
            </p:grpSpPr>
            <p:sp>
              <p:nvSpPr>
                <p:cNvPr id="3900" name="Google Shape;3900;p6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63"/>
              <p:cNvGrpSpPr/>
              <p:nvPr/>
            </p:nvGrpSpPr>
            <p:grpSpPr>
              <a:xfrm>
                <a:off x="4687631" y="3583965"/>
                <a:ext cx="31499" cy="26898"/>
                <a:chOff x="4687631" y="3583965"/>
                <a:chExt cx="31499" cy="26898"/>
              </a:xfrm>
            </p:grpSpPr>
            <p:sp>
              <p:nvSpPr>
                <p:cNvPr id="3903" name="Google Shape;3903;p6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5" name="Google Shape;3905;p63"/>
              <p:cNvGrpSpPr/>
              <p:nvPr/>
            </p:nvGrpSpPr>
            <p:grpSpPr>
              <a:xfrm>
                <a:off x="4719311" y="3471314"/>
                <a:ext cx="31499" cy="27001"/>
                <a:chOff x="4719311" y="3471314"/>
                <a:chExt cx="31499" cy="27001"/>
              </a:xfrm>
            </p:grpSpPr>
            <p:sp>
              <p:nvSpPr>
                <p:cNvPr id="3906" name="Google Shape;3906;p6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63"/>
              <p:cNvGrpSpPr/>
              <p:nvPr/>
            </p:nvGrpSpPr>
            <p:grpSpPr>
              <a:xfrm>
                <a:off x="4719311" y="3434404"/>
                <a:ext cx="31499" cy="26898"/>
                <a:chOff x="4719311" y="3434404"/>
                <a:chExt cx="31499" cy="26898"/>
              </a:xfrm>
            </p:grpSpPr>
            <p:sp>
              <p:nvSpPr>
                <p:cNvPr id="3909" name="Google Shape;3909;p6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63"/>
              <p:cNvGrpSpPr/>
              <p:nvPr/>
            </p:nvGrpSpPr>
            <p:grpSpPr>
              <a:xfrm>
                <a:off x="4768876" y="3401772"/>
                <a:ext cx="31499" cy="26898"/>
                <a:chOff x="4768876" y="3401772"/>
                <a:chExt cx="31499" cy="26898"/>
              </a:xfrm>
            </p:grpSpPr>
            <p:sp>
              <p:nvSpPr>
                <p:cNvPr id="3912" name="Google Shape;3912;p6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4" name="Google Shape;3914;p63"/>
              <p:cNvGrpSpPr/>
              <p:nvPr/>
            </p:nvGrpSpPr>
            <p:grpSpPr>
              <a:xfrm>
                <a:off x="4762214" y="3471377"/>
                <a:ext cx="26938" cy="26938"/>
                <a:chOff x="4762214" y="3471377"/>
                <a:chExt cx="26938" cy="26938"/>
              </a:xfrm>
            </p:grpSpPr>
            <p:sp>
              <p:nvSpPr>
                <p:cNvPr id="3915" name="Google Shape;3915;p6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63"/>
              <p:cNvGrpSpPr/>
              <p:nvPr/>
            </p:nvGrpSpPr>
            <p:grpSpPr>
              <a:xfrm>
                <a:off x="4790473" y="3344782"/>
                <a:ext cx="31405" cy="26898"/>
                <a:chOff x="4790473" y="3344782"/>
                <a:chExt cx="31405" cy="26898"/>
              </a:xfrm>
            </p:grpSpPr>
            <p:sp>
              <p:nvSpPr>
                <p:cNvPr id="3918" name="Google Shape;3918;p6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63"/>
              <p:cNvGrpSpPr/>
              <p:nvPr/>
            </p:nvGrpSpPr>
            <p:grpSpPr>
              <a:xfrm>
                <a:off x="4823774" y="3950733"/>
                <a:ext cx="37398" cy="32034"/>
                <a:chOff x="4823774" y="3950733"/>
                <a:chExt cx="37398" cy="32034"/>
              </a:xfrm>
            </p:grpSpPr>
            <p:sp>
              <p:nvSpPr>
                <p:cNvPr id="3921" name="Google Shape;3921;p6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63"/>
              <p:cNvGrpSpPr/>
              <p:nvPr/>
            </p:nvGrpSpPr>
            <p:grpSpPr>
              <a:xfrm>
                <a:off x="4823396" y="4110566"/>
                <a:ext cx="31405" cy="26906"/>
                <a:chOff x="4823396" y="4110566"/>
                <a:chExt cx="31405" cy="26906"/>
              </a:xfrm>
            </p:grpSpPr>
            <p:sp>
              <p:nvSpPr>
                <p:cNvPr id="3924" name="Google Shape;3924;p6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63"/>
              <p:cNvGrpSpPr/>
              <p:nvPr/>
            </p:nvGrpSpPr>
            <p:grpSpPr>
              <a:xfrm>
                <a:off x="4838332" y="3821150"/>
                <a:ext cx="31499" cy="26898"/>
                <a:chOff x="4838332" y="3821150"/>
                <a:chExt cx="31499" cy="26898"/>
              </a:xfrm>
            </p:grpSpPr>
            <p:sp>
              <p:nvSpPr>
                <p:cNvPr id="3927" name="Google Shape;3927;p6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63"/>
              <p:cNvGrpSpPr/>
              <p:nvPr/>
            </p:nvGrpSpPr>
            <p:grpSpPr>
              <a:xfrm>
                <a:off x="4661275" y="3815007"/>
                <a:ext cx="36824" cy="31523"/>
                <a:chOff x="4661275" y="3815007"/>
                <a:chExt cx="36824" cy="31523"/>
              </a:xfrm>
            </p:grpSpPr>
            <p:sp>
              <p:nvSpPr>
                <p:cNvPr id="3930" name="Google Shape;3930;p6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63"/>
              <p:cNvGrpSpPr/>
              <p:nvPr/>
            </p:nvGrpSpPr>
            <p:grpSpPr>
              <a:xfrm>
                <a:off x="4558998" y="3851037"/>
                <a:ext cx="33591" cy="28699"/>
                <a:chOff x="4558998" y="3851037"/>
                <a:chExt cx="33591" cy="28699"/>
              </a:xfrm>
            </p:grpSpPr>
            <p:sp>
              <p:nvSpPr>
                <p:cNvPr id="3933" name="Google Shape;3933;p6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5" name="Google Shape;3935;p63"/>
              <p:cNvGrpSpPr/>
              <p:nvPr/>
            </p:nvGrpSpPr>
            <p:grpSpPr>
              <a:xfrm>
                <a:off x="4696762" y="3638587"/>
                <a:ext cx="33591" cy="28794"/>
                <a:chOff x="4696762" y="3638587"/>
                <a:chExt cx="33591" cy="28794"/>
              </a:xfrm>
            </p:grpSpPr>
            <p:sp>
              <p:nvSpPr>
                <p:cNvPr id="3936" name="Google Shape;3936;p6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63"/>
              <p:cNvGrpSpPr/>
              <p:nvPr/>
            </p:nvGrpSpPr>
            <p:grpSpPr>
              <a:xfrm>
                <a:off x="4929479" y="3939140"/>
                <a:ext cx="33497" cy="28692"/>
                <a:chOff x="4929479" y="3939140"/>
                <a:chExt cx="33497" cy="28692"/>
              </a:xfrm>
            </p:grpSpPr>
            <p:sp>
              <p:nvSpPr>
                <p:cNvPr id="3939" name="Google Shape;3939;p6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1" name="Google Shape;3941;p63"/>
              <p:cNvGrpSpPr/>
              <p:nvPr/>
            </p:nvGrpSpPr>
            <p:grpSpPr>
              <a:xfrm>
                <a:off x="4907119" y="3986039"/>
                <a:ext cx="33497" cy="28699"/>
                <a:chOff x="4907119" y="3986039"/>
                <a:chExt cx="33497" cy="28699"/>
              </a:xfrm>
            </p:grpSpPr>
            <p:sp>
              <p:nvSpPr>
                <p:cNvPr id="3942" name="Google Shape;3942;p6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4" name="Google Shape;3944;p63"/>
              <p:cNvGrpSpPr/>
              <p:nvPr/>
            </p:nvGrpSpPr>
            <p:grpSpPr>
              <a:xfrm>
                <a:off x="4911783" y="4048102"/>
                <a:ext cx="33591" cy="28762"/>
                <a:chOff x="4911783" y="4048102"/>
                <a:chExt cx="33591" cy="28762"/>
              </a:xfrm>
            </p:grpSpPr>
            <p:sp>
              <p:nvSpPr>
                <p:cNvPr id="3945" name="Google Shape;3945;p6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7" name="Google Shape;3947;p63"/>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3"/>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9" name="Google Shape;3949;p63"/>
              <p:cNvGrpSpPr/>
              <p:nvPr/>
            </p:nvGrpSpPr>
            <p:grpSpPr>
              <a:xfrm>
                <a:off x="4762623" y="3837847"/>
                <a:ext cx="42416" cy="36273"/>
                <a:chOff x="4762623" y="3837847"/>
                <a:chExt cx="42416" cy="36273"/>
              </a:xfrm>
            </p:grpSpPr>
            <p:sp>
              <p:nvSpPr>
                <p:cNvPr id="3950" name="Google Shape;3950;p6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63"/>
              <p:cNvGrpSpPr/>
              <p:nvPr/>
            </p:nvGrpSpPr>
            <p:grpSpPr>
              <a:xfrm>
                <a:off x="4746044" y="4104966"/>
                <a:ext cx="33497" cy="28699"/>
                <a:chOff x="4746044" y="4104966"/>
                <a:chExt cx="33497" cy="28699"/>
              </a:xfrm>
            </p:grpSpPr>
            <p:sp>
              <p:nvSpPr>
                <p:cNvPr id="3953" name="Google Shape;3953;p6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63"/>
              <p:cNvGrpSpPr/>
              <p:nvPr/>
            </p:nvGrpSpPr>
            <p:grpSpPr>
              <a:xfrm>
                <a:off x="4859646" y="4162554"/>
                <a:ext cx="33591" cy="28762"/>
                <a:chOff x="4859646" y="4162554"/>
                <a:chExt cx="33591" cy="28762"/>
              </a:xfrm>
            </p:grpSpPr>
            <p:sp>
              <p:nvSpPr>
                <p:cNvPr id="3956" name="Google Shape;3956;p6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8" name="Google Shape;3958;p63"/>
            <p:cNvGrpSpPr/>
            <p:nvPr/>
          </p:nvGrpSpPr>
          <p:grpSpPr>
            <a:xfrm>
              <a:off x="3597785" y="3274438"/>
              <a:ext cx="855610" cy="1122100"/>
              <a:chOff x="3597785" y="3274438"/>
              <a:chExt cx="855610" cy="1122100"/>
            </a:xfrm>
          </p:grpSpPr>
          <p:grpSp>
            <p:nvGrpSpPr>
              <p:cNvPr id="3959" name="Google Shape;3959;p63"/>
              <p:cNvGrpSpPr/>
              <p:nvPr/>
            </p:nvGrpSpPr>
            <p:grpSpPr>
              <a:xfrm>
                <a:off x="3617857" y="3284717"/>
                <a:ext cx="826785" cy="1099165"/>
                <a:chOff x="3617857" y="3284717"/>
                <a:chExt cx="826785" cy="1099165"/>
              </a:xfrm>
            </p:grpSpPr>
            <p:sp>
              <p:nvSpPr>
                <p:cNvPr id="3960" name="Google Shape;3960;p6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3"/>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3"/>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3"/>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3"/>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3"/>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3"/>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3"/>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3"/>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3"/>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3"/>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3"/>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3"/>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3"/>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3"/>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3"/>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3"/>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3"/>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3"/>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3"/>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3"/>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3"/>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3"/>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3"/>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3"/>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3"/>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3"/>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3"/>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3"/>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3"/>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3"/>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3"/>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3"/>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3"/>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3"/>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3"/>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3"/>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3"/>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3"/>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3"/>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3"/>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3"/>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3"/>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3"/>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3"/>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3"/>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3"/>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3"/>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3"/>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3"/>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3"/>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3"/>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3"/>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3"/>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6" name="Google Shape;4016;p63"/>
              <p:cNvGrpSpPr/>
              <p:nvPr/>
            </p:nvGrpSpPr>
            <p:grpSpPr>
              <a:xfrm>
                <a:off x="4180904" y="4251758"/>
                <a:ext cx="37783" cy="32420"/>
                <a:chOff x="4180904" y="4251758"/>
                <a:chExt cx="37783" cy="32420"/>
              </a:xfrm>
            </p:grpSpPr>
            <p:sp>
              <p:nvSpPr>
                <p:cNvPr id="4017" name="Google Shape;4017;p6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63"/>
              <p:cNvGrpSpPr/>
              <p:nvPr/>
            </p:nvGrpSpPr>
            <p:grpSpPr>
              <a:xfrm>
                <a:off x="4201644" y="4081324"/>
                <a:ext cx="37783" cy="32364"/>
                <a:chOff x="4201644" y="4081324"/>
                <a:chExt cx="37783" cy="32364"/>
              </a:xfrm>
            </p:grpSpPr>
            <p:sp>
              <p:nvSpPr>
                <p:cNvPr id="4020" name="Google Shape;4020;p6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2" name="Google Shape;4022;p63"/>
              <p:cNvGrpSpPr/>
              <p:nvPr/>
            </p:nvGrpSpPr>
            <p:grpSpPr>
              <a:xfrm>
                <a:off x="4284416" y="3887428"/>
                <a:ext cx="37783" cy="32451"/>
                <a:chOff x="4284416" y="3887428"/>
                <a:chExt cx="37783" cy="32451"/>
              </a:xfrm>
            </p:grpSpPr>
            <p:sp>
              <p:nvSpPr>
                <p:cNvPr id="4023" name="Google Shape;4023;p6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5" name="Google Shape;4025;p63"/>
              <p:cNvGrpSpPr/>
              <p:nvPr/>
            </p:nvGrpSpPr>
            <p:grpSpPr>
              <a:xfrm>
                <a:off x="4223721" y="3860404"/>
                <a:ext cx="37870" cy="32364"/>
                <a:chOff x="4223721" y="3860404"/>
                <a:chExt cx="37870" cy="32364"/>
              </a:xfrm>
            </p:grpSpPr>
            <p:sp>
              <p:nvSpPr>
                <p:cNvPr id="4026" name="Google Shape;4026;p6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63"/>
              <p:cNvGrpSpPr/>
              <p:nvPr/>
            </p:nvGrpSpPr>
            <p:grpSpPr>
              <a:xfrm>
                <a:off x="4104889" y="3699242"/>
                <a:ext cx="37776" cy="32357"/>
                <a:chOff x="4104889" y="3699242"/>
                <a:chExt cx="37776" cy="32357"/>
              </a:xfrm>
            </p:grpSpPr>
            <p:sp>
              <p:nvSpPr>
                <p:cNvPr id="4029" name="Google Shape;4029;p6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63"/>
              <p:cNvGrpSpPr/>
              <p:nvPr/>
            </p:nvGrpSpPr>
            <p:grpSpPr>
              <a:xfrm>
                <a:off x="4143608" y="3475121"/>
                <a:ext cx="37878" cy="32420"/>
                <a:chOff x="4143608" y="3475121"/>
                <a:chExt cx="37878" cy="32420"/>
              </a:xfrm>
            </p:grpSpPr>
            <p:sp>
              <p:nvSpPr>
                <p:cNvPr id="4032" name="Google Shape;4032;p6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63"/>
              <p:cNvGrpSpPr/>
              <p:nvPr/>
            </p:nvGrpSpPr>
            <p:grpSpPr>
              <a:xfrm>
                <a:off x="4217248" y="3570893"/>
                <a:ext cx="37776" cy="32364"/>
                <a:chOff x="4217248" y="3570893"/>
                <a:chExt cx="37776" cy="32364"/>
              </a:xfrm>
            </p:grpSpPr>
            <p:sp>
              <p:nvSpPr>
                <p:cNvPr id="4035" name="Google Shape;4035;p6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63"/>
              <p:cNvGrpSpPr/>
              <p:nvPr/>
            </p:nvGrpSpPr>
            <p:grpSpPr>
              <a:xfrm>
                <a:off x="4255307" y="3431612"/>
                <a:ext cx="37776" cy="32451"/>
                <a:chOff x="4255307" y="3431612"/>
                <a:chExt cx="37776" cy="32451"/>
              </a:xfrm>
            </p:grpSpPr>
            <p:sp>
              <p:nvSpPr>
                <p:cNvPr id="4038" name="Google Shape;4038;p6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63"/>
              <p:cNvGrpSpPr/>
              <p:nvPr/>
            </p:nvGrpSpPr>
            <p:grpSpPr>
              <a:xfrm>
                <a:off x="3853052" y="3577398"/>
                <a:ext cx="37776" cy="32420"/>
                <a:chOff x="3853052" y="3577398"/>
                <a:chExt cx="37776" cy="32420"/>
              </a:xfrm>
            </p:grpSpPr>
            <p:sp>
              <p:nvSpPr>
                <p:cNvPr id="4041" name="Google Shape;4041;p6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63"/>
              <p:cNvGrpSpPr/>
              <p:nvPr/>
            </p:nvGrpSpPr>
            <p:grpSpPr>
              <a:xfrm>
                <a:off x="4039908" y="3412107"/>
                <a:ext cx="37776" cy="32357"/>
                <a:chOff x="4039908" y="3412107"/>
                <a:chExt cx="37776" cy="32357"/>
              </a:xfrm>
            </p:grpSpPr>
            <p:sp>
              <p:nvSpPr>
                <p:cNvPr id="4044" name="Google Shape;4044;p6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63"/>
              <p:cNvGrpSpPr/>
              <p:nvPr/>
            </p:nvGrpSpPr>
            <p:grpSpPr>
              <a:xfrm>
                <a:off x="4017360" y="3342061"/>
                <a:ext cx="37870" cy="32380"/>
                <a:chOff x="4017360" y="3342061"/>
                <a:chExt cx="37870" cy="32380"/>
              </a:xfrm>
            </p:grpSpPr>
            <p:sp>
              <p:nvSpPr>
                <p:cNvPr id="4047" name="Google Shape;4047;p6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9" name="Google Shape;4049;p63"/>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3"/>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1" name="Google Shape;4051;p63"/>
              <p:cNvGrpSpPr/>
              <p:nvPr/>
            </p:nvGrpSpPr>
            <p:grpSpPr>
              <a:xfrm>
                <a:off x="3750870" y="3418650"/>
                <a:ext cx="37776" cy="32380"/>
                <a:chOff x="3750870" y="3418650"/>
                <a:chExt cx="37776" cy="32380"/>
              </a:xfrm>
            </p:grpSpPr>
            <p:sp>
              <p:nvSpPr>
                <p:cNvPr id="4052" name="Google Shape;4052;p6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4" name="Google Shape;4054;p63"/>
              <p:cNvGrpSpPr/>
              <p:nvPr/>
            </p:nvGrpSpPr>
            <p:grpSpPr>
              <a:xfrm>
                <a:off x="3632509" y="3274438"/>
                <a:ext cx="37783" cy="32357"/>
                <a:chOff x="3632509" y="3274438"/>
                <a:chExt cx="37783" cy="32357"/>
              </a:xfrm>
            </p:grpSpPr>
            <p:sp>
              <p:nvSpPr>
                <p:cNvPr id="4055" name="Google Shape;4055;p6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7" name="Google Shape;4057;p63"/>
              <p:cNvGrpSpPr/>
              <p:nvPr/>
            </p:nvGrpSpPr>
            <p:grpSpPr>
              <a:xfrm>
                <a:off x="3906424" y="3297561"/>
                <a:ext cx="37776" cy="32451"/>
                <a:chOff x="3906424" y="3297561"/>
                <a:chExt cx="37776" cy="32451"/>
              </a:xfrm>
            </p:grpSpPr>
            <p:sp>
              <p:nvSpPr>
                <p:cNvPr id="4058" name="Google Shape;4058;p6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63"/>
              <p:cNvGrpSpPr/>
              <p:nvPr/>
            </p:nvGrpSpPr>
            <p:grpSpPr>
              <a:xfrm>
                <a:off x="3866084" y="3412107"/>
                <a:ext cx="37776" cy="32357"/>
                <a:chOff x="3866084" y="3412107"/>
                <a:chExt cx="37776" cy="32357"/>
              </a:xfrm>
            </p:grpSpPr>
            <p:sp>
              <p:nvSpPr>
                <p:cNvPr id="4061" name="Google Shape;4061;p6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3" name="Google Shape;4063;p63"/>
              <p:cNvGrpSpPr/>
              <p:nvPr/>
            </p:nvGrpSpPr>
            <p:grpSpPr>
              <a:xfrm>
                <a:off x="4023919" y="3766409"/>
                <a:ext cx="37783" cy="32357"/>
                <a:chOff x="4023919" y="3766409"/>
                <a:chExt cx="37783" cy="32357"/>
              </a:xfrm>
            </p:grpSpPr>
            <p:sp>
              <p:nvSpPr>
                <p:cNvPr id="4064" name="Google Shape;4064;p6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63"/>
              <p:cNvGrpSpPr/>
              <p:nvPr/>
            </p:nvGrpSpPr>
            <p:grpSpPr>
              <a:xfrm>
                <a:off x="3973882" y="3779449"/>
                <a:ext cx="37776" cy="32357"/>
                <a:chOff x="3973882" y="3779449"/>
                <a:chExt cx="37776" cy="32357"/>
              </a:xfrm>
            </p:grpSpPr>
            <p:sp>
              <p:nvSpPr>
                <p:cNvPr id="4067" name="Google Shape;4067;p6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9" name="Google Shape;4069;p63"/>
              <p:cNvGrpSpPr/>
              <p:nvPr/>
            </p:nvGrpSpPr>
            <p:grpSpPr>
              <a:xfrm>
                <a:off x="4073398" y="3838028"/>
                <a:ext cx="37776" cy="32380"/>
                <a:chOff x="4073398" y="3838028"/>
                <a:chExt cx="37776" cy="32380"/>
              </a:xfrm>
            </p:grpSpPr>
            <p:sp>
              <p:nvSpPr>
                <p:cNvPr id="4070" name="Google Shape;4070;p6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2" name="Google Shape;4072;p63"/>
              <p:cNvGrpSpPr/>
              <p:nvPr/>
            </p:nvGrpSpPr>
            <p:grpSpPr>
              <a:xfrm>
                <a:off x="4342672" y="4144496"/>
                <a:ext cx="37752" cy="32364"/>
                <a:chOff x="4342672" y="4144496"/>
                <a:chExt cx="37752" cy="32364"/>
              </a:xfrm>
            </p:grpSpPr>
            <p:sp>
              <p:nvSpPr>
                <p:cNvPr id="4073" name="Google Shape;4073;p6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63"/>
              <p:cNvGrpSpPr/>
              <p:nvPr/>
            </p:nvGrpSpPr>
            <p:grpSpPr>
              <a:xfrm>
                <a:off x="4406386" y="4056872"/>
                <a:ext cx="37783" cy="32364"/>
                <a:chOff x="4406386" y="4056872"/>
                <a:chExt cx="37783" cy="32364"/>
              </a:xfrm>
            </p:grpSpPr>
            <p:sp>
              <p:nvSpPr>
                <p:cNvPr id="4076" name="Google Shape;4076;p6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63"/>
              <p:cNvGrpSpPr/>
              <p:nvPr/>
            </p:nvGrpSpPr>
            <p:grpSpPr>
              <a:xfrm>
                <a:off x="4284416" y="4245254"/>
                <a:ext cx="37783" cy="32357"/>
                <a:chOff x="4284416" y="4245254"/>
                <a:chExt cx="37783" cy="32357"/>
              </a:xfrm>
            </p:grpSpPr>
            <p:sp>
              <p:nvSpPr>
                <p:cNvPr id="4079" name="Google Shape;4079;p6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1" name="Google Shape;4081;p63"/>
              <p:cNvGrpSpPr/>
              <p:nvPr/>
            </p:nvGrpSpPr>
            <p:grpSpPr>
              <a:xfrm>
                <a:off x="4219057" y="4331258"/>
                <a:ext cx="37776" cy="32364"/>
                <a:chOff x="4219057" y="4331258"/>
                <a:chExt cx="37776" cy="32364"/>
              </a:xfrm>
            </p:grpSpPr>
            <p:sp>
              <p:nvSpPr>
                <p:cNvPr id="4082" name="Google Shape;4082;p6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63"/>
              <p:cNvGrpSpPr/>
              <p:nvPr/>
            </p:nvGrpSpPr>
            <p:grpSpPr>
              <a:xfrm>
                <a:off x="4204122" y="4141688"/>
                <a:ext cx="33497" cy="28699"/>
                <a:chOff x="4204122" y="4141688"/>
                <a:chExt cx="33497" cy="28699"/>
              </a:xfrm>
            </p:grpSpPr>
            <p:sp>
              <p:nvSpPr>
                <p:cNvPr id="4085" name="Google Shape;4085;p6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7" name="Google Shape;4087;p63"/>
              <p:cNvGrpSpPr/>
              <p:nvPr/>
            </p:nvGrpSpPr>
            <p:grpSpPr>
              <a:xfrm>
                <a:off x="4301546" y="4003869"/>
                <a:ext cx="38916" cy="33324"/>
                <a:chOff x="4301546" y="4003869"/>
                <a:chExt cx="38916" cy="33324"/>
              </a:xfrm>
            </p:grpSpPr>
            <p:sp>
              <p:nvSpPr>
                <p:cNvPr id="4088" name="Google Shape;4088;p6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63"/>
              <p:cNvGrpSpPr/>
              <p:nvPr/>
            </p:nvGrpSpPr>
            <p:grpSpPr>
              <a:xfrm>
                <a:off x="4210681" y="3924669"/>
                <a:ext cx="36549" cy="31366"/>
                <a:chOff x="4210681" y="3924669"/>
                <a:chExt cx="36549" cy="31366"/>
              </a:xfrm>
            </p:grpSpPr>
            <p:sp>
              <p:nvSpPr>
                <p:cNvPr id="4091" name="Google Shape;4091;p6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63"/>
              <p:cNvGrpSpPr/>
              <p:nvPr/>
            </p:nvGrpSpPr>
            <p:grpSpPr>
              <a:xfrm>
                <a:off x="3987771" y="3628874"/>
                <a:ext cx="31499" cy="26993"/>
                <a:chOff x="3987771" y="3628874"/>
                <a:chExt cx="31499" cy="26993"/>
              </a:xfrm>
            </p:grpSpPr>
            <p:sp>
              <p:nvSpPr>
                <p:cNvPr id="4094" name="Google Shape;4094;p6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6" name="Google Shape;4096;p63"/>
              <p:cNvGrpSpPr/>
              <p:nvPr/>
            </p:nvGrpSpPr>
            <p:grpSpPr>
              <a:xfrm>
                <a:off x="4087382" y="3775674"/>
                <a:ext cx="31405" cy="26898"/>
                <a:chOff x="4087382" y="3775674"/>
                <a:chExt cx="31405" cy="26898"/>
              </a:xfrm>
            </p:grpSpPr>
            <p:sp>
              <p:nvSpPr>
                <p:cNvPr id="4097" name="Google Shape;4097;p6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9" name="Google Shape;4099;p63"/>
              <p:cNvGrpSpPr/>
              <p:nvPr/>
            </p:nvGrpSpPr>
            <p:grpSpPr>
              <a:xfrm>
                <a:off x="4118873" y="3856637"/>
                <a:ext cx="31405" cy="26906"/>
                <a:chOff x="4118873" y="3856637"/>
                <a:chExt cx="31405" cy="26906"/>
              </a:xfrm>
            </p:grpSpPr>
            <p:sp>
              <p:nvSpPr>
                <p:cNvPr id="4100" name="Google Shape;4100;p6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63"/>
              <p:cNvGrpSpPr/>
              <p:nvPr/>
            </p:nvGrpSpPr>
            <p:grpSpPr>
              <a:xfrm>
                <a:off x="4168541" y="3639523"/>
                <a:ext cx="31499" cy="26906"/>
                <a:chOff x="4168541" y="3639523"/>
                <a:chExt cx="31499" cy="26906"/>
              </a:xfrm>
            </p:grpSpPr>
            <p:sp>
              <p:nvSpPr>
                <p:cNvPr id="4103" name="Google Shape;4103;p6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5" name="Google Shape;4105;p63"/>
              <p:cNvGrpSpPr/>
              <p:nvPr/>
            </p:nvGrpSpPr>
            <p:grpSpPr>
              <a:xfrm>
                <a:off x="3965789" y="3393545"/>
                <a:ext cx="31405" cy="26945"/>
                <a:chOff x="3965789" y="3393545"/>
                <a:chExt cx="31405" cy="26945"/>
              </a:xfrm>
            </p:grpSpPr>
            <p:sp>
              <p:nvSpPr>
                <p:cNvPr id="4106" name="Google Shape;4106;p6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63"/>
              <p:cNvGrpSpPr/>
              <p:nvPr/>
            </p:nvGrpSpPr>
            <p:grpSpPr>
              <a:xfrm>
                <a:off x="3925166" y="3491008"/>
                <a:ext cx="31405" cy="27001"/>
                <a:chOff x="3925166" y="3491008"/>
                <a:chExt cx="31405" cy="27001"/>
              </a:xfrm>
            </p:grpSpPr>
            <p:sp>
              <p:nvSpPr>
                <p:cNvPr id="4109" name="Google Shape;4109;p6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63"/>
              <p:cNvGrpSpPr/>
              <p:nvPr/>
            </p:nvGrpSpPr>
            <p:grpSpPr>
              <a:xfrm>
                <a:off x="3682845" y="3340976"/>
                <a:ext cx="31397" cy="26898"/>
                <a:chOff x="3682845" y="3340976"/>
                <a:chExt cx="31397" cy="26898"/>
              </a:xfrm>
            </p:grpSpPr>
            <p:sp>
              <p:nvSpPr>
                <p:cNvPr id="4112" name="Google Shape;4112;p6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4" name="Google Shape;4114;p63"/>
              <p:cNvGrpSpPr/>
              <p:nvPr/>
            </p:nvGrpSpPr>
            <p:grpSpPr>
              <a:xfrm>
                <a:off x="3795393" y="3353725"/>
                <a:ext cx="31499" cy="26993"/>
                <a:chOff x="3795393" y="3353725"/>
                <a:chExt cx="31499" cy="26993"/>
              </a:xfrm>
            </p:grpSpPr>
            <p:sp>
              <p:nvSpPr>
                <p:cNvPr id="4115" name="Google Shape;4115;p6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63"/>
              <p:cNvGrpSpPr/>
              <p:nvPr/>
            </p:nvGrpSpPr>
            <p:grpSpPr>
              <a:xfrm>
                <a:off x="4176909" y="4363221"/>
                <a:ext cx="38924" cy="33316"/>
                <a:chOff x="4176909" y="4363221"/>
                <a:chExt cx="38924" cy="33316"/>
              </a:xfrm>
            </p:grpSpPr>
            <p:sp>
              <p:nvSpPr>
                <p:cNvPr id="4118" name="Google Shape;4118;p6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0" name="Google Shape;4120;p63"/>
              <p:cNvGrpSpPr/>
              <p:nvPr/>
            </p:nvGrpSpPr>
            <p:grpSpPr>
              <a:xfrm>
                <a:off x="4226191" y="4007660"/>
                <a:ext cx="33560" cy="28770"/>
                <a:chOff x="4226191" y="4007660"/>
                <a:chExt cx="33560" cy="28770"/>
              </a:xfrm>
            </p:grpSpPr>
            <p:sp>
              <p:nvSpPr>
                <p:cNvPr id="4121" name="Google Shape;4121;p6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63"/>
              <p:cNvGrpSpPr/>
              <p:nvPr/>
            </p:nvGrpSpPr>
            <p:grpSpPr>
              <a:xfrm>
                <a:off x="3597785" y="3377045"/>
                <a:ext cx="33591" cy="28699"/>
                <a:chOff x="3597785" y="3377045"/>
                <a:chExt cx="33591" cy="28699"/>
              </a:xfrm>
            </p:grpSpPr>
            <p:sp>
              <p:nvSpPr>
                <p:cNvPr id="4124" name="Google Shape;4124;p6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63"/>
              <p:cNvGrpSpPr/>
              <p:nvPr/>
            </p:nvGrpSpPr>
            <p:grpSpPr>
              <a:xfrm>
                <a:off x="3887870" y="3669796"/>
                <a:ext cx="33591" cy="28692"/>
                <a:chOff x="3887870" y="3669796"/>
                <a:chExt cx="33591" cy="28692"/>
              </a:xfrm>
            </p:grpSpPr>
            <p:sp>
              <p:nvSpPr>
                <p:cNvPr id="4127" name="Google Shape;4127;p6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9" name="Google Shape;4129;p63"/>
              <p:cNvGrpSpPr/>
              <p:nvPr/>
            </p:nvGrpSpPr>
            <p:grpSpPr>
              <a:xfrm>
                <a:off x="3818320" y="3481625"/>
                <a:ext cx="33497" cy="28770"/>
                <a:chOff x="3818320" y="3481625"/>
                <a:chExt cx="33497" cy="28770"/>
              </a:xfrm>
            </p:grpSpPr>
            <p:sp>
              <p:nvSpPr>
                <p:cNvPr id="4130" name="Google Shape;4130;p6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2" name="Google Shape;4132;p63"/>
              <p:cNvGrpSpPr/>
              <p:nvPr/>
            </p:nvGrpSpPr>
            <p:grpSpPr>
              <a:xfrm>
                <a:off x="4278139" y="4120948"/>
                <a:ext cx="37492" cy="32129"/>
                <a:chOff x="4278139" y="4120948"/>
                <a:chExt cx="37492" cy="32129"/>
              </a:xfrm>
            </p:grpSpPr>
            <p:sp>
              <p:nvSpPr>
                <p:cNvPr id="4133" name="Google Shape;4133;p6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5" name="Google Shape;4135;p63"/>
              <p:cNvGrpSpPr/>
              <p:nvPr/>
            </p:nvGrpSpPr>
            <p:grpSpPr>
              <a:xfrm>
                <a:off x="4419898" y="3977388"/>
                <a:ext cx="33497" cy="28692"/>
                <a:chOff x="4419898" y="3977388"/>
                <a:chExt cx="33497" cy="28692"/>
              </a:xfrm>
            </p:grpSpPr>
            <p:sp>
              <p:nvSpPr>
                <p:cNvPr id="4136" name="Google Shape;4136;p6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8" name="Google Shape;4138;p63"/>
              <p:cNvGrpSpPr/>
              <p:nvPr/>
            </p:nvGrpSpPr>
            <p:grpSpPr>
              <a:xfrm>
                <a:off x="4158930" y="4034684"/>
                <a:ext cx="33497" cy="28762"/>
                <a:chOff x="4158930" y="4034684"/>
                <a:chExt cx="33497" cy="28762"/>
              </a:xfrm>
            </p:grpSpPr>
            <p:sp>
              <p:nvSpPr>
                <p:cNvPr id="4139" name="Google Shape;4139;p6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63"/>
              <p:cNvGrpSpPr/>
              <p:nvPr/>
            </p:nvGrpSpPr>
            <p:grpSpPr>
              <a:xfrm>
                <a:off x="4134949" y="3957049"/>
                <a:ext cx="33497" cy="28770"/>
                <a:chOff x="4134949" y="3957049"/>
                <a:chExt cx="33497" cy="28770"/>
              </a:xfrm>
            </p:grpSpPr>
            <p:sp>
              <p:nvSpPr>
                <p:cNvPr id="4142" name="Google Shape;4142;p6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63"/>
              <p:cNvGrpSpPr/>
              <p:nvPr/>
            </p:nvGrpSpPr>
            <p:grpSpPr>
              <a:xfrm>
                <a:off x="4193653" y="4184403"/>
                <a:ext cx="43580" cy="37264"/>
                <a:chOff x="4193653" y="4184403"/>
                <a:chExt cx="43580" cy="37264"/>
              </a:xfrm>
            </p:grpSpPr>
            <p:sp>
              <p:nvSpPr>
                <p:cNvPr id="4145" name="Google Shape;4145;p6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63"/>
              <p:cNvGrpSpPr/>
              <p:nvPr/>
            </p:nvGrpSpPr>
            <p:grpSpPr>
              <a:xfrm>
                <a:off x="4343600" y="3943844"/>
                <a:ext cx="43580" cy="37312"/>
                <a:chOff x="4343600" y="3943844"/>
                <a:chExt cx="43580" cy="37312"/>
              </a:xfrm>
            </p:grpSpPr>
            <p:sp>
              <p:nvSpPr>
                <p:cNvPr id="4148" name="Google Shape;4148;p6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63"/>
              <p:cNvGrpSpPr/>
              <p:nvPr/>
            </p:nvGrpSpPr>
            <p:grpSpPr>
              <a:xfrm>
                <a:off x="4172339" y="3381693"/>
                <a:ext cx="31499" cy="27001"/>
                <a:chOff x="4172339" y="3381693"/>
                <a:chExt cx="31499" cy="27001"/>
              </a:xfrm>
            </p:grpSpPr>
            <p:sp>
              <p:nvSpPr>
                <p:cNvPr id="4151" name="Google Shape;4151;p6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156" name="Shape 4156"/>
        <p:cNvGrpSpPr/>
        <p:nvPr/>
      </p:nvGrpSpPr>
      <p:grpSpPr>
        <a:xfrm>
          <a:off x="0" y="0"/>
          <a:ext cx="0" cy="0"/>
          <a:chOff x="0" y="0"/>
          <a:chExt cx="0" cy="0"/>
        </a:xfrm>
      </p:grpSpPr>
      <p:grpSp>
        <p:nvGrpSpPr>
          <p:cNvPr id="4157" name="Google Shape;4157;p64"/>
          <p:cNvGrpSpPr/>
          <p:nvPr/>
        </p:nvGrpSpPr>
        <p:grpSpPr>
          <a:xfrm>
            <a:off x="729274" y="1175734"/>
            <a:ext cx="2507799" cy="206239"/>
            <a:chOff x="106648" y="895722"/>
            <a:chExt cx="4481413" cy="374300"/>
          </a:xfrm>
        </p:grpSpPr>
        <p:grpSp>
          <p:nvGrpSpPr>
            <p:cNvPr id="4158" name="Google Shape;4158;p64"/>
            <p:cNvGrpSpPr/>
            <p:nvPr/>
          </p:nvGrpSpPr>
          <p:grpSpPr>
            <a:xfrm>
              <a:off x="2233276" y="895722"/>
              <a:ext cx="1082667" cy="223591"/>
              <a:chOff x="4808316" y="2800065"/>
              <a:chExt cx="1999386" cy="412910"/>
            </a:xfrm>
          </p:grpSpPr>
          <p:sp>
            <p:nvSpPr>
              <p:cNvPr id="4159" name="Google Shape;4159;p6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0" name="Google Shape;4160;p64"/>
              <p:cNvGrpSpPr/>
              <p:nvPr/>
            </p:nvGrpSpPr>
            <p:grpSpPr>
              <a:xfrm>
                <a:off x="4808316" y="2800065"/>
                <a:ext cx="92400" cy="411825"/>
                <a:chOff x="845575" y="2563700"/>
                <a:chExt cx="92400" cy="411825"/>
              </a:xfrm>
            </p:grpSpPr>
            <p:cxnSp>
              <p:nvCxnSpPr>
                <p:cNvPr id="4161" name="Google Shape;4161;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62" name="Google Shape;4162;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3" name="Google Shape;4163;p64"/>
            <p:cNvGrpSpPr/>
            <p:nvPr/>
          </p:nvGrpSpPr>
          <p:grpSpPr>
            <a:xfrm>
              <a:off x="106648" y="895722"/>
              <a:ext cx="1088401" cy="223591"/>
              <a:chOff x="881025" y="2800065"/>
              <a:chExt cx="2009975" cy="412910"/>
            </a:xfrm>
          </p:grpSpPr>
          <p:sp>
            <p:nvSpPr>
              <p:cNvPr id="4164" name="Google Shape;4164;p6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5" name="Google Shape;4165;p64"/>
              <p:cNvGrpSpPr/>
              <p:nvPr/>
            </p:nvGrpSpPr>
            <p:grpSpPr>
              <a:xfrm>
                <a:off x="881025" y="2800065"/>
                <a:ext cx="92400" cy="411825"/>
                <a:chOff x="845575" y="2563700"/>
                <a:chExt cx="92400" cy="411825"/>
              </a:xfrm>
            </p:grpSpPr>
            <p:cxnSp>
              <p:nvCxnSpPr>
                <p:cNvPr id="4166" name="Google Shape;4166;p6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67" name="Google Shape;4167;p6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8" name="Google Shape;4168;p64"/>
            <p:cNvGrpSpPr/>
            <p:nvPr/>
          </p:nvGrpSpPr>
          <p:grpSpPr>
            <a:xfrm>
              <a:off x="1172346" y="1047018"/>
              <a:ext cx="1083151" cy="223003"/>
              <a:chOff x="2849073" y="3079467"/>
              <a:chExt cx="2000279" cy="411825"/>
            </a:xfrm>
          </p:grpSpPr>
          <p:sp>
            <p:nvSpPr>
              <p:cNvPr id="4169" name="Google Shape;4169;p6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0" name="Google Shape;4170;p64"/>
              <p:cNvGrpSpPr/>
              <p:nvPr/>
            </p:nvGrpSpPr>
            <p:grpSpPr>
              <a:xfrm rot="10800000">
                <a:off x="2849073" y="3079467"/>
                <a:ext cx="92400" cy="411825"/>
                <a:chOff x="2070100" y="2563700"/>
                <a:chExt cx="92400" cy="411825"/>
              </a:xfrm>
            </p:grpSpPr>
            <p:cxnSp>
              <p:nvCxnSpPr>
                <p:cNvPr id="4171" name="Google Shape;4171;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72" name="Google Shape;4172;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3" name="Google Shape;4173;p64"/>
            <p:cNvGrpSpPr/>
            <p:nvPr/>
          </p:nvGrpSpPr>
          <p:grpSpPr>
            <a:xfrm>
              <a:off x="3290132" y="1047018"/>
              <a:ext cx="1297929" cy="223003"/>
              <a:chOff x="6760035" y="3079467"/>
              <a:chExt cx="2396914" cy="411825"/>
            </a:xfrm>
          </p:grpSpPr>
          <p:sp>
            <p:nvSpPr>
              <p:cNvPr id="4174" name="Google Shape;4174;p6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5" name="Google Shape;4175;p64"/>
              <p:cNvGrpSpPr/>
              <p:nvPr/>
            </p:nvGrpSpPr>
            <p:grpSpPr>
              <a:xfrm rot="10800000">
                <a:off x="6760035" y="3079467"/>
                <a:ext cx="92400" cy="411825"/>
                <a:chOff x="2070100" y="2563700"/>
                <a:chExt cx="92400" cy="411825"/>
              </a:xfrm>
            </p:grpSpPr>
            <p:cxnSp>
              <p:nvCxnSpPr>
                <p:cNvPr id="4176" name="Google Shape;4176;p6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77" name="Google Shape;4177;p6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78" name="Google Shape;4178;p64"/>
          <p:cNvGrpSpPr/>
          <p:nvPr/>
        </p:nvGrpSpPr>
        <p:grpSpPr>
          <a:xfrm>
            <a:off x="2147036" y="3575105"/>
            <a:ext cx="1086701" cy="799429"/>
            <a:chOff x="2183288" y="3555572"/>
            <a:chExt cx="1136241" cy="835873"/>
          </a:xfrm>
        </p:grpSpPr>
        <p:sp>
          <p:nvSpPr>
            <p:cNvPr id="4179" name="Google Shape;4179;p6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0" name="Google Shape;4180;p64"/>
            <p:cNvGrpSpPr/>
            <p:nvPr/>
          </p:nvGrpSpPr>
          <p:grpSpPr>
            <a:xfrm>
              <a:off x="2205895" y="3637269"/>
              <a:ext cx="1089848" cy="724993"/>
              <a:chOff x="2205895" y="3637269"/>
              <a:chExt cx="1089848" cy="724993"/>
            </a:xfrm>
          </p:grpSpPr>
          <p:sp>
            <p:nvSpPr>
              <p:cNvPr id="4181" name="Google Shape;4181;p6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7" name="Google Shape;4187;p6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88" name="Google Shape;4188;p6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89" name="Google Shape;4189;p64"/>
            <p:cNvGrpSpPr/>
            <p:nvPr/>
          </p:nvGrpSpPr>
          <p:grpSpPr>
            <a:xfrm>
              <a:off x="3173850" y="3779426"/>
              <a:ext cx="145679" cy="70048"/>
              <a:chOff x="3173850" y="3779426"/>
              <a:chExt cx="145679" cy="70048"/>
            </a:xfrm>
          </p:grpSpPr>
          <p:cxnSp>
            <p:nvCxnSpPr>
              <p:cNvPr id="4190" name="Google Shape;4190;p6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191" name="Google Shape;4191;p6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64"/>
            <p:cNvGrpSpPr/>
            <p:nvPr/>
          </p:nvGrpSpPr>
          <p:grpSpPr>
            <a:xfrm>
              <a:off x="2183288" y="4139483"/>
              <a:ext cx="145133" cy="70048"/>
              <a:chOff x="2183288" y="4139483"/>
              <a:chExt cx="145133" cy="70048"/>
            </a:xfrm>
          </p:grpSpPr>
          <p:cxnSp>
            <p:nvCxnSpPr>
              <p:cNvPr id="4193" name="Google Shape;4193;p6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194" name="Google Shape;4194;p6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5" name="Google Shape;4195;p6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6" name="Google Shape;4196;p6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97" name="Google Shape;4197;p64"/>
            <p:cNvGrpSpPr/>
            <p:nvPr/>
          </p:nvGrpSpPr>
          <p:grpSpPr>
            <a:xfrm>
              <a:off x="2943836" y="4268886"/>
              <a:ext cx="60717" cy="122559"/>
              <a:chOff x="2943836" y="4268886"/>
              <a:chExt cx="60717" cy="122559"/>
            </a:xfrm>
          </p:grpSpPr>
          <p:sp>
            <p:nvSpPr>
              <p:cNvPr id="4198" name="Google Shape;4198;p6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9" name="Google Shape;4199;p6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200" name="Google Shape;4200;p64"/>
          <p:cNvGrpSpPr/>
          <p:nvPr/>
        </p:nvGrpSpPr>
        <p:grpSpPr>
          <a:xfrm>
            <a:off x="3409981" y="1496104"/>
            <a:ext cx="1675870" cy="758251"/>
            <a:chOff x="3530532" y="1496185"/>
            <a:chExt cx="1562000" cy="706730"/>
          </a:xfrm>
        </p:grpSpPr>
        <p:cxnSp>
          <p:nvCxnSpPr>
            <p:cNvPr id="4201" name="Google Shape;4201;p6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202" name="Google Shape;4202;p64"/>
            <p:cNvGrpSpPr/>
            <p:nvPr/>
          </p:nvGrpSpPr>
          <p:grpSpPr>
            <a:xfrm>
              <a:off x="3530532" y="1496185"/>
              <a:ext cx="323430" cy="463587"/>
              <a:chOff x="3530532" y="1496185"/>
              <a:chExt cx="323430" cy="463587"/>
            </a:xfrm>
          </p:grpSpPr>
          <p:grpSp>
            <p:nvGrpSpPr>
              <p:cNvPr id="4203" name="Google Shape;4203;p64"/>
              <p:cNvGrpSpPr/>
              <p:nvPr/>
            </p:nvGrpSpPr>
            <p:grpSpPr>
              <a:xfrm>
                <a:off x="3567462" y="1496185"/>
                <a:ext cx="286500" cy="361376"/>
                <a:chOff x="3567462" y="1496185"/>
                <a:chExt cx="286500" cy="361376"/>
              </a:xfrm>
            </p:grpSpPr>
            <p:cxnSp>
              <p:nvCxnSpPr>
                <p:cNvPr id="4204" name="Google Shape;4204;p6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05" name="Google Shape;4205;p6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6" name="Google Shape;4206;p6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7" name="Google Shape;4207;p64"/>
            <p:cNvGrpSpPr/>
            <p:nvPr/>
          </p:nvGrpSpPr>
          <p:grpSpPr>
            <a:xfrm>
              <a:off x="3891569" y="1779209"/>
              <a:ext cx="323945" cy="423706"/>
              <a:chOff x="3891569" y="1779209"/>
              <a:chExt cx="323945" cy="423706"/>
            </a:xfrm>
          </p:grpSpPr>
          <p:grpSp>
            <p:nvGrpSpPr>
              <p:cNvPr id="4208" name="Google Shape;4208;p64"/>
              <p:cNvGrpSpPr/>
              <p:nvPr/>
            </p:nvGrpSpPr>
            <p:grpSpPr>
              <a:xfrm>
                <a:off x="3929014" y="1881638"/>
                <a:ext cx="286500" cy="321278"/>
                <a:chOff x="3929014" y="1881638"/>
                <a:chExt cx="286500" cy="321278"/>
              </a:xfrm>
            </p:grpSpPr>
            <p:cxnSp>
              <p:nvCxnSpPr>
                <p:cNvPr id="4209" name="Google Shape;4209;p6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210" name="Google Shape;4210;p6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1" name="Google Shape;4211;p6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64"/>
            <p:cNvGrpSpPr/>
            <p:nvPr/>
          </p:nvGrpSpPr>
          <p:grpSpPr>
            <a:xfrm>
              <a:off x="4252606" y="1496185"/>
              <a:ext cx="324721" cy="463587"/>
              <a:chOff x="4252606" y="1496185"/>
              <a:chExt cx="324721" cy="463587"/>
            </a:xfrm>
          </p:grpSpPr>
          <p:grpSp>
            <p:nvGrpSpPr>
              <p:cNvPr id="4213" name="Google Shape;4213;p64"/>
              <p:cNvGrpSpPr/>
              <p:nvPr/>
            </p:nvGrpSpPr>
            <p:grpSpPr>
              <a:xfrm>
                <a:off x="4290828" y="1496185"/>
                <a:ext cx="286500" cy="361376"/>
                <a:chOff x="4290828" y="1496185"/>
                <a:chExt cx="286500" cy="361376"/>
              </a:xfrm>
            </p:grpSpPr>
            <p:cxnSp>
              <p:nvCxnSpPr>
                <p:cNvPr id="4214" name="Google Shape;4214;p6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15" name="Google Shape;4215;p6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6" name="Google Shape;4216;p6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7" name="Google Shape;4217;p64"/>
            <p:cNvGrpSpPr/>
            <p:nvPr/>
          </p:nvGrpSpPr>
          <p:grpSpPr>
            <a:xfrm>
              <a:off x="4613643" y="1763716"/>
              <a:ext cx="325308" cy="439200"/>
              <a:chOff x="4613643" y="1763716"/>
              <a:chExt cx="325308" cy="439200"/>
            </a:xfrm>
          </p:grpSpPr>
          <p:grpSp>
            <p:nvGrpSpPr>
              <p:cNvPr id="4218" name="Google Shape;4218;p64"/>
              <p:cNvGrpSpPr/>
              <p:nvPr/>
            </p:nvGrpSpPr>
            <p:grpSpPr>
              <a:xfrm>
                <a:off x="4652451" y="1879538"/>
                <a:ext cx="286500" cy="323378"/>
                <a:chOff x="4652451" y="1879538"/>
                <a:chExt cx="286500" cy="323378"/>
              </a:xfrm>
            </p:grpSpPr>
            <p:cxnSp>
              <p:nvCxnSpPr>
                <p:cNvPr id="4219" name="Google Shape;4219;p6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220" name="Google Shape;4220;p6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1" name="Google Shape;4221;p6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22" name="Google Shape;4222;p64"/>
          <p:cNvGrpSpPr/>
          <p:nvPr/>
        </p:nvGrpSpPr>
        <p:grpSpPr>
          <a:xfrm>
            <a:off x="3421841" y="2349730"/>
            <a:ext cx="1652173" cy="391517"/>
            <a:chOff x="3512551" y="2358270"/>
            <a:chExt cx="1597383" cy="378533"/>
          </a:xfrm>
        </p:grpSpPr>
        <p:cxnSp>
          <p:nvCxnSpPr>
            <p:cNvPr id="4223" name="Google Shape;4223;p64"/>
            <p:cNvCxnSpPr>
              <a:stCxn id="4224" idx="6"/>
              <a:endCxn id="4225"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226" name="Google Shape;4226;p64"/>
            <p:cNvGrpSpPr/>
            <p:nvPr/>
          </p:nvGrpSpPr>
          <p:grpSpPr>
            <a:xfrm>
              <a:off x="3512551" y="2358270"/>
              <a:ext cx="225647" cy="307714"/>
              <a:chOff x="2182679" y="2004714"/>
              <a:chExt cx="792300" cy="1080458"/>
            </a:xfrm>
          </p:grpSpPr>
          <p:cxnSp>
            <p:nvCxnSpPr>
              <p:cNvPr id="4227" name="Google Shape;4227;p64"/>
              <p:cNvCxnSpPr>
                <a:stCxn id="4228"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24" name="Google Shape;4224;p6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9" name="Google Shape;4229;p64"/>
            <p:cNvGrpSpPr/>
            <p:nvPr/>
          </p:nvGrpSpPr>
          <p:grpSpPr>
            <a:xfrm>
              <a:off x="3969644" y="2440153"/>
              <a:ext cx="225853" cy="296651"/>
              <a:chOff x="3775710" y="1729289"/>
              <a:chExt cx="136500" cy="179289"/>
            </a:xfrm>
          </p:grpSpPr>
          <p:cxnSp>
            <p:nvCxnSpPr>
              <p:cNvPr id="4230" name="Google Shape;4230;p6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231" name="Google Shape;4231;p6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64"/>
            <p:cNvGrpSpPr/>
            <p:nvPr/>
          </p:nvGrpSpPr>
          <p:grpSpPr>
            <a:xfrm>
              <a:off x="4427051" y="2358270"/>
              <a:ext cx="225647" cy="307714"/>
              <a:chOff x="5393704" y="2004714"/>
              <a:chExt cx="792300" cy="1080458"/>
            </a:xfrm>
          </p:grpSpPr>
          <p:cxnSp>
            <p:nvCxnSpPr>
              <p:cNvPr id="4234" name="Google Shape;4234;p64"/>
              <p:cNvCxnSpPr>
                <a:stCxn id="4235"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36" name="Google Shape;4236;p6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7" name="Google Shape;4237;p64"/>
            <p:cNvGrpSpPr/>
            <p:nvPr/>
          </p:nvGrpSpPr>
          <p:grpSpPr>
            <a:xfrm>
              <a:off x="4884287" y="2440252"/>
              <a:ext cx="225647" cy="296532"/>
              <a:chOff x="6999166" y="2292572"/>
              <a:chExt cx="792300" cy="1041192"/>
            </a:xfrm>
          </p:grpSpPr>
          <p:cxnSp>
            <p:nvCxnSpPr>
              <p:cNvPr id="4238" name="Google Shape;4238;p6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225" name="Google Shape;4225;p6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0" name="Google Shape;4240;p64"/>
          <p:cNvGrpSpPr/>
          <p:nvPr/>
        </p:nvGrpSpPr>
        <p:grpSpPr>
          <a:xfrm>
            <a:off x="6842649" y="1185930"/>
            <a:ext cx="1581844" cy="732818"/>
            <a:chOff x="634175" y="2986275"/>
            <a:chExt cx="3147949" cy="1458344"/>
          </a:xfrm>
        </p:grpSpPr>
        <p:cxnSp>
          <p:nvCxnSpPr>
            <p:cNvPr id="4241" name="Google Shape;4241;p64"/>
            <p:cNvCxnSpPr>
              <a:stCxn id="4242" idx="4"/>
              <a:endCxn id="4243"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244" name="Google Shape;4244;p64"/>
            <p:cNvCxnSpPr>
              <a:stCxn id="4243" idx="0"/>
              <a:endCxn id="4245"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46" name="Google Shape;4246;p64"/>
            <p:cNvCxnSpPr>
              <a:stCxn id="4245" idx="4"/>
              <a:endCxn id="4247"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48" name="Google Shape;4248;p64"/>
            <p:cNvCxnSpPr>
              <a:stCxn id="4247" idx="0"/>
              <a:endCxn id="4249"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249" name="Google Shape;4249;p6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5" name="Google Shape;4245;p6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2" name="Google Shape;4242;p6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7" name="Google Shape;4247;p6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43" name="Google Shape;4243;p6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250" name="Google Shape;4250;p64"/>
          <p:cNvGrpSpPr/>
          <p:nvPr/>
        </p:nvGrpSpPr>
        <p:grpSpPr>
          <a:xfrm>
            <a:off x="3410364" y="2880240"/>
            <a:ext cx="1675128" cy="313674"/>
            <a:chOff x="998425" y="1182125"/>
            <a:chExt cx="1065400" cy="199500"/>
          </a:xfrm>
        </p:grpSpPr>
        <p:sp>
          <p:nvSpPr>
            <p:cNvPr id="4251" name="Google Shape;4251;p6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64"/>
          <p:cNvGrpSpPr/>
          <p:nvPr/>
        </p:nvGrpSpPr>
        <p:grpSpPr>
          <a:xfrm>
            <a:off x="3410363" y="3836206"/>
            <a:ext cx="1675129" cy="525345"/>
            <a:chOff x="5194708" y="3484366"/>
            <a:chExt cx="3148148" cy="987304"/>
          </a:xfrm>
        </p:grpSpPr>
        <p:grpSp>
          <p:nvGrpSpPr>
            <p:cNvPr id="4257" name="Google Shape;4257;p64"/>
            <p:cNvGrpSpPr/>
            <p:nvPr/>
          </p:nvGrpSpPr>
          <p:grpSpPr>
            <a:xfrm>
              <a:off x="7531521" y="3484366"/>
              <a:ext cx="811335" cy="987304"/>
              <a:chOff x="3379425" y="1617275"/>
              <a:chExt cx="1090650" cy="1327200"/>
            </a:xfrm>
          </p:grpSpPr>
          <p:sp>
            <p:nvSpPr>
              <p:cNvPr id="4258" name="Google Shape;4258;p6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1" name="Google Shape;4261;p64"/>
            <p:cNvGrpSpPr/>
            <p:nvPr/>
          </p:nvGrpSpPr>
          <p:grpSpPr>
            <a:xfrm>
              <a:off x="6752546" y="3484366"/>
              <a:ext cx="811428" cy="987304"/>
              <a:chOff x="2332275" y="1617275"/>
              <a:chExt cx="1090775" cy="1327200"/>
            </a:xfrm>
          </p:grpSpPr>
          <p:sp>
            <p:nvSpPr>
              <p:cNvPr id="4262" name="Google Shape;4262;p6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64"/>
            <p:cNvGrpSpPr/>
            <p:nvPr/>
          </p:nvGrpSpPr>
          <p:grpSpPr>
            <a:xfrm>
              <a:off x="5973664" y="3484366"/>
              <a:ext cx="811335" cy="987304"/>
              <a:chOff x="1285250" y="1617275"/>
              <a:chExt cx="1090650" cy="1327200"/>
            </a:xfrm>
          </p:grpSpPr>
          <p:sp>
            <p:nvSpPr>
              <p:cNvPr id="4266" name="Google Shape;4266;p6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64"/>
            <p:cNvGrpSpPr/>
            <p:nvPr/>
          </p:nvGrpSpPr>
          <p:grpSpPr>
            <a:xfrm>
              <a:off x="5194708" y="3484366"/>
              <a:ext cx="811409" cy="987304"/>
              <a:chOff x="238125" y="1617275"/>
              <a:chExt cx="1090750" cy="1327200"/>
            </a:xfrm>
          </p:grpSpPr>
          <p:sp>
            <p:nvSpPr>
              <p:cNvPr id="4270" name="Google Shape;4270;p6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3" name="Google Shape;4273;p64"/>
          <p:cNvGrpSpPr/>
          <p:nvPr/>
        </p:nvGrpSpPr>
        <p:grpSpPr>
          <a:xfrm>
            <a:off x="6844048" y="2482095"/>
            <a:ext cx="1579046" cy="522230"/>
            <a:chOff x="6853641" y="2534077"/>
            <a:chExt cx="1515545" cy="501229"/>
          </a:xfrm>
        </p:grpSpPr>
        <p:grpSp>
          <p:nvGrpSpPr>
            <p:cNvPr id="4274" name="Google Shape;4274;p64"/>
            <p:cNvGrpSpPr/>
            <p:nvPr/>
          </p:nvGrpSpPr>
          <p:grpSpPr>
            <a:xfrm>
              <a:off x="6853641" y="2618923"/>
              <a:ext cx="1515545" cy="324556"/>
              <a:chOff x="6853641" y="2618923"/>
              <a:chExt cx="1515545" cy="324556"/>
            </a:xfrm>
          </p:grpSpPr>
          <p:sp>
            <p:nvSpPr>
              <p:cNvPr id="4275" name="Google Shape;4275;p6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0" name="Google Shape;4280;p6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64"/>
          <p:cNvGrpSpPr/>
          <p:nvPr/>
        </p:nvGrpSpPr>
        <p:grpSpPr>
          <a:xfrm>
            <a:off x="3438940" y="3357136"/>
            <a:ext cx="1617976" cy="346616"/>
            <a:chOff x="1808063" y="4294338"/>
            <a:chExt cx="3370782" cy="721817"/>
          </a:xfrm>
        </p:grpSpPr>
        <p:sp>
          <p:nvSpPr>
            <p:cNvPr id="4286" name="Google Shape;4286;p6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64"/>
          <p:cNvGrpSpPr/>
          <p:nvPr/>
        </p:nvGrpSpPr>
        <p:grpSpPr>
          <a:xfrm>
            <a:off x="5264936" y="4023886"/>
            <a:ext cx="1417067" cy="350605"/>
            <a:chOff x="4234950" y="2101012"/>
            <a:chExt cx="4219974" cy="1044090"/>
          </a:xfrm>
        </p:grpSpPr>
        <p:sp>
          <p:nvSpPr>
            <p:cNvPr id="4297" name="Google Shape;4297;p6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64"/>
          <p:cNvGrpSpPr/>
          <p:nvPr/>
        </p:nvGrpSpPr>
        <p:grpSpPr>
          <a:xfrm>
            <a:off x="6840408" y="2014643"/>
            <a:ext cx="1586327" cy="371557"/>
            <a:chOff x="1247650" y="2075423"/>
            <a:chExt cx="6648477" cy="1557238"/>
          </a:xfrm>
        </p:grpSpPr>
        <p:sp>
          <p:nvSpPr>
            <p:cNvPr id="4314" name="Google Shape;4314;p6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64"/>
          <p:cNvGrpSpPr/>
          <p:nvPr/>
        </p:nvGrpSpPr>
        <p:grpSpPr>
          <a:xfrm>
            <a:off x="5271678" y="1167833"/>
            <a:ext cx="1415601" cy="1648533"/>
            <a:chOff x="1839112" y="2209163"/>
            <a:chExt cx="1918159" cy="2233784"/>
          </a:xfrm>
        </p:grpSpPr>
        <p:sp>
          <p:nvSpPr>
            <p:cNvPr id="4321" name="Google Shape;4321;p6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24" name="Google Shape;4324;p64"/>
            <p:cNvCxnSpPr>
              <a:stCxn id="4321" idx="6"/>
              <a:endCxn id="4322"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25" name="Google Shape;4325;p64"/>
            <p:cNvCxnSpPr>
              <a:stCxn id="4322" idx="4"/>
              <a:endCxn id="4326"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327" name="Google Shape;4327;p64"/>
            <p:cNvCxnSpPr>
              <a:stCxn id="4326" idx="6"/>
              <a:endCxn id="4323"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28" name="Google Shape;4328;p64"/>
            <p:cNvCxnSpPr>
              <a:stCxn id="4323" idx="4"/>
              <a:endCxn id="4329"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326" name="Google Shape;4326;p6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31" name="Google Shape;4331;p64"/>
            <p:cNvCxnSpPr>
              <a:endCxn id="4330"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332" name="Google Shape;4332;p64"/>
          <p:cNvGrpSpPr/>
          <p:nvPr/>
        </p:nvGrpSpPr>
        <p:grpSpPr>
          <a:xfrm>
            <a:off x="3428944" y="1185917"/>
            <a:ext cx="1637968" cy="154942"/>
            <a:chOff x="238125" y="2506075"/>
            <a:chExt cx="7115411" cy="673075"/>
          </a:xfrm>
        </p:grpSpPr>
        <p:sp>
          <p:nvSpPr>
            <p:cNvPr id="4333" name="Google Shape;4333;p6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8" name="Google Shape;4338;p64"/>
          <p:cNvGrpSpPr/>
          <p:nvPr/>
        </p:nvGrpSpPr>
        <p:grpSpPr>
          <a:xfrm>
            <a:off x="1969680" y="1500635"/>
            <a:ext cx="1262932" cy="785408"/>
            <a:chOff x="548861" y="389676"/>
            <a:chExt cx="3843371" cy="2390163"/>
          </a:xfrm>
        </p:grpSpPr>
        <p:cxnSp>
          <p:nvCxnSpPr>
            <p:cNvPr id="4339" name="Google Shape;4339;p6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40" name="Google Shape;4340;p6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41" name="Google Shape;4341;p6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42" name="Google Shape;4342;p6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343" name="Google Shape;4343;p6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344" name="Google Shape;4344;p6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45" name="Google Shape;4345;p6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346" name="Google Shape;4346;p6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64"/>
          <p:cNvGrpSpPr/>
          <p:nvPr/>
        </p:nvGrpSpPr>
        <p:grpSpPr>
          <a:xfrm>
            <a:off x="757812" y="2607512"/>
            <a:ext cx="1412054" cy="633562"/>
            <a:chOff x="1187400" y="2529299"/>
            <a:chExt cx="6769193" cy="2241903"/>
          </a:xfrm>
        </p:grpSpPr>
        <p:sp>
          <p:nvSpPr>
            <p:cNvPr id="4353" name="Google Shape;4353;p6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354" name="Google Shape;4354;p6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5" name="Google Shape;4355;p6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6" name="Google Shape;4356;p6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7" name="Google Shape;4357;p6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8" name="Google Shape;4358;p6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59" name="Google Shape;4359;p6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360" name="Google Shape;4360;p64"/>
            <p:cNvCxnSpPr>
              <a:stCxn id="4353" idx="2"/>
              <a:endCxn id="4354"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1" name="Google Shape;4361;p64"/>
            <p:cNvCxnSpPr>
              <a:stCxn id="4355" idx="0"/>
              <a:endCxn id="4353"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2" name="Google Shape;4362;p64"/>
            <p:cNvCxnSpPr>
              <a:stCxn id="4355" idx="2"/>
              <a:endCxn id="4357"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3" name="Google Shape;4363;p64"/>
            <p:cNvCxnSpPr>
              <a:stCxn id="4356" idx="0"/>
              <a:endCxn id="4355"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4" name="Google Shape;4364;p64"/>
            <p:cNvCxnSpPr>
              <a:stCxn id="4354" idx="2"/>
              <a:endCxn id="4359"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65" name="Google Shape;4365;p64"/>
            <p:cNvCxnSpPr>
              <a:stCxn id="4358" idx="0"/>
              <a:endCxn id="4354"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366" name="Google Shape;4366;p64"/>
          <p:cNvGrpSpPr/>
          <p:nvPr/>
        </p:nvGrpSpPr>
        <p:grpSpPr>
          <a:xfrm>
            <a:off x="6844058" y="3100221"/>
            <a:ext cx="1579035" cy="540873"/>
            <a:chOff x="6895650" y="3126697"/>
            <a:chExt cx="1436662" cy="492105"/>
          </a:xfrm>
        </p:grpSpPr>
        <p:sp>
          <p:nvSpPr>
            <p:cNvPr id="4367" name="Google Shape;4367;p6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2" name="Google Shape;4372;p64"/>
            <p:cNvGrpSpPr/>
            <p:nvPr/>
          </p:nvGrpSpPr>
          <p:grpSpPr>
            <a:xfrm>
              <a:off x="6995957" y="3335810"/>
              <a:ext cx="1230393" cy="71754"/>
              <a:chOff x="6995957" y="3287964"/>
              <a:chExt cx="1230393" cy="71754"/>
            </a:xfrm>
          </p:grpSpPr>
          <p:sp>
            <p:nvSpPr>
              <p:cNvPr id="4373" name="Google Shape;4373;p6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8" name="Google Shape;4378;p64"/>
          <p:cNvGrpSpPr/>
          <p:nvPr/>
        </p:nvGrpSpPr>
        <p:grpSpPr>
          <a:xfrm>
            <a:off x="6842640" y="3736984"/>
            <a:ext cx="1581862" cy="650625"/>
            <a:chOff x="6777990" y="3710194"/>
            <a:chExt cx="1646915" cy="677382"/>
          </a:xfrm>
        </p:grpSpPr>
        <p:grpSp>
          <p:nvGrpSpPr>
            <p:cNvPr id="4379" name="Google Shape;4379;p64"/>
            <p:cNvGrpSpPr/>
            <p:nvPr/>
          </p:nvGrpSpPr>
          <p:grpSpPr>
            <a:xfrm>
              <a:off x="6777990" y="3874492"/>
              <a:ext cx="411129" cy="513083"/>
              <a:chOff x="6777990" y="3874492"/>
              <a:chExt cx="411129" cy="513083"/>
            </a:xfrm>
          </p:grpSpPr>
          <p:cxnSp>
            <p:nvCxnSpPr>
              <p:cNvPr id="4380" name="Google Shape;4380;p6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81" name="Google Shape;4381;p6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64"/>
            <p:cNvGrpSpPr/>
            <p:nvPr/>
          </p:nvGrpSpPr>
          <p:grpSpPr>
            <a:xfrm>
              <a:off x="7188425" y="3710194"/>
              <a:ext cx="411123" cy="520535"/>
              <a:chOff x="7188425" y="3710194"/>
              <a:chExt cx="411123" cy="520535"/>
            </a:xfrm>
          </p:grpSpPr>
          <p:cxnSp>
            <p:nvCxnSpPr>
              <p:cNvPr id="4383" name="Google Shape;4383;p6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84" name="Google Shape;4384;p6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64"/>
            <p:cNvGrpSpPr/>
            <p:nvPr/>
          </p:nvGrpSpPr>
          <p:grpSpPr>
            <a:xfrm>
              <a:off x="7603341" y="3874492"/>
              <a:ext cx="411474" cy="513083"/>
              <a:chOff x="7603341" y="3874492"/>
              <a:chExt cx="411474" cy="513083"/>
            </a:xfrm>
          </p:grpSpPr>
          <p:cxnSp>
            <p:nvCxnSpPr>
              <p:cNvPr id="4386" name="Google Shape;4386;p6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87" name="Google Shape;4387;p6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64"/>
            <p:cNvGrpSpPr/>
            <p:nvPr/>
          </p:nvGrpSpPr>
          <p:grpSpPr>
            <a:xfrm>
              <a:off x="8013776" y="3722847"/>
              <a:ext cx="411129" cy="507881"/>
              <a:chOff x="8013776" y="3722847"/>
              <a:chExt cx="411129" cy="507881"/>
            </a:xfrm>
          </p:grpSpPr>
          <p:cxnSp>
            <p:nvCxnSpPr>
              <p:cNvPr id="4389" name="Google Shape;4389;p6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390" name="Google Shape;4390;p6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1" name="Google Shape;4391;p64"/>
          <p:cNvGrpSpPr/>
          <p:nvPr/>
        </p:nvGrpSpPr>
        <p:grpSpPr>
          <a:xfrm>
            <a:off x="5262155" y="2909824"/>
            <a:ext cx="1421889" cy="1020603"/>
            <a:chOff x="5190863" y="2824811"/>
            <a:chExt cx="1544860" cy="1108869"/>
          </a:xfrm>
        </p:grpSpPr>
        <p:grpSp>
          <p:nvGrpSpPr>
            <p:cNvPr id="4392" name="Google Shape;4392;p64"/>
            <p:cNvGrpSpPr/>
            <p:nvPr/>
          </p:nvGrpSpPr>
          <p:grpSpPr>
            <a:xfrm>
              <a:off x="5938695" y="3176919"/>
              <a:ext cx="685761" cy="404739"/>
              <a:chOff x="5938695" y="3176919"/>
              <a:chExt cx="685761" cy="404739"/>
            </a:xfrm>
          </p:grpSpPr>
          <p:grpSp>
            <p:nvGrpSpPr>
              <p:cNvPr id="4393" name="Google Shape;4393;p64"/>
              <p:cNvGrpSpPr/>
              <p:nvPr/>
            </p:nvGrpSpPr>
            <p:grpSpPr>
              <a:xfrm>
                <a:off x="5938695" y="3176919"/>
                <a:ext cx="685761" cy="404739"/>
                <a:chOff x="5938695" y="3176919"/>
                <a:chExt cx="685761" cy="404739"/>
              </a:xfrm>
            </p:grpSpPr>
            <p:sp>
              <p:nvSpPr>
                <p:cNvPr id="4394" name="Google Shape;4394;p6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6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64"/>
            <p:cNvGrpSpPr/>
            <p:nvPr/>
          </p:nvGrpSpPr>
          <p:grpSpPr>
            <a:xfrm>
              <a:off x="5305233" y="3176835"/>
              <a:ext cx="685971" cy="404655"/>
              <a:chOff x="5305233" y="3176835"/>
              <a:chExt cx="685971" cy="404655"/>
            </a:xfrm>
          </p:grpSpPr>
          <p:grpSp>
            <p:nvGrpSpPr>
              <p:cNvPr id="4398" name="Google Shape;4398;p64"/>
              <p:cNvGrpSpPr/>
              <p:nvPr/>
            </p:nvGrpSpPr>
            <p:grpSpPr>
              <a:xfrm>
                <a:off x="5305233" y="3176835"/>
                <a:ext cx="685971" cy="404655"/>
                <a:chOff x="5305233" y="3176835"/>
                <a:chExt cx="685971" cy="404655"/>
              </a:xfrm>
            </p:grpSpPr>
            <p:sp>
              <p:nvSpPr>
                <p:cNvPr id="4399" name="Google Shape;4399;p6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1" name="Google Shape;4401;p6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2" name="Google Shape;4402;p6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3" name="Google Shape;4403;p64"/>
            <p:cNvGrpSpPr/>
            <p:nvPr/>
          </p:nvGrpSpPr>
          <p:grpSpPr>
            <a:xfrm>
              <a:off x="5657361" y="2824811"/>
              <a:ext cx="1078361" cy="404655"/>
              <a:chOff x="5657361" y="2824811"/>
              <a:chExt cx="1078361" cy="404655"/>
            </a:xfrm>
          </p:grpSpPr>
          <p:grpSp>
            <p:nvGrpSpPr>
              <p:cNvPr id="4404" name="Google Shape;4404;p64"/>
              <p:cNvGrpSpPr/>
              <p:nvPr/>
            </p:nvGrpSpPr>
            <p:grpSpPr>
              <a:xfrm>
                <a:off x="5657361" y="2824811"/>
                <a:ext cx="1078361" cy="404655"/>
                <a:chOff x="5657361" y="2824811"/>
                <a:chExt cx="1078361" cy="404655"/>
              </a:xfrm>
            </p:grpSpPr>
            <p:grpSp>
              <p:nvGrpSpPr>
                <p:cNvPr id="4405" name="Google Shape;4405;p64"/>
                <p:cNvGrpSpPr/>
                <p:nvPr/>
              </p:nvGrpSpPr>
              <p:grpSpPr>
                <a:xfrm>
                  <a:off x="5938485" y="2824811"/>
                  <a:ext cx="797237" cy="404655"/>
                  <a:chOff x="5938485" y="2824811"/>
                  <a:chExt cx="797237" cy="404655"/>
                </a:xfrm>
              </p:grpSpPr>
              <p:sp>
                <p:nvSpPr>
                  <p:cNvPr id="4406" name="Google Shape;4406;p6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8" name="Google Shape;4408;p6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9" name="Google Shape;4409;p6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64"/>
            <p:cNvGrpSpPr/>
            <p:nvPr/>
          </p:nvGrpSpPr>
          <p:grpSpPr>
            <a:xfrm>
              <a:off x="5190863" y="3528942"/>
              <a:ext cx="1078026" cy="404739"/>
              <a:chOff x="5190863" y="3528942"/>
              <a:chExt cx="1078026" cy="404739"/>
            </a:xfrm>
          </p:grpSpPr>
          <p:sp>
            <p:nvSpPr>
              <p:cNvPr id="4411" name="Google Shape;4411;p6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2" name="Google Shape;4412;p64"/>
              <p:cNvGrpSpPr/>
              <p:nvPr/>
            </p:nvGrpSpPr>
            <p:grpSpPr>
              <a:xfrm>
                <a:off x="5190863" y="3528942"/>
                <a:ext cx="1078026" cy="404739"/>
                <a:chOff x="5190863" y="3528942"/>
                <a:chExt cx="1078026" cy="404739"/>
              </a:xfrm>
            </p:grpSpPr>
            <p:sp>
              <p:nvSpPr>
                <p:cNvPr id="4413" name="Google Shape;4413;p6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15" name="Google Shape;4415;p64"/>
          <p:cNvGrpSpPr/>
          <p:nvPr/>
        </p:nvGrpSpPr>
        <p:grpSpPr>
          <a:xfrm>
            <a:off x="728162" y="1474292"/>
            <a:ext cx="1086719" cy="879487"/>
            <a:chOff x="803162" y="1474292"/>
            <a:chExt cx="1086719" cy="879487"/>
          </a:xfrm>
        </p:grpSpPr>
        <p:grpSp>
          <p:nvGrpSpPr>
            <p:cNvPr id="4416" name="Google Shape;4416;p64"/>
            <p:cNvGrpSpPr/>
            <p:nvPr/>
          </p:nvGrpSpPr>
          <p:grpSpPr>
            <a:xfrm>
              <a:off x="803162" y="1625948"/>
              <a:ext cx="445856" cy="576579"/>
              <a:chOff x="803162" y="1625948"/>
              <a:chExt cx="445856" cy="576579"/>
            </a:xfrm>
          </p:grpSpPr>
          <p:sp>
            <p:nvSpPr>
              <p:cNvPr id="4417" name="Google Shape;4417;p6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8" name="Google Shape;4418;p64"/>
              <p:cNvGrpSpPr/>
              <p:nvPr/>
            </p:nvGrpSpPr>
            <p:grpSpPr>
              <a:xfrm>
                <a:off x="1056023" y="1625948"/>
                <a:ext cx="192995" cy="576579"/>
                <a:chOff x="1056023" y="1625948"/>
                <a:chExt cx="192995" cy="576579"/>
              </a:xfrm>
            </p:grpSpPr>
            <p:sp>
              <p:nvSpPr>
                <p:cNvPr id="4419" name="Google Shape;4419;p6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4" name="Google Shape;4424;p64"/>
            <p:cNvGrpSpPr/>
            <p:nvPr/>
          </p:nvGrpSpPr>
          <p:grpSpPr>
            <a:xfrm>
              <a:off x="1371406" y="1474292"/>
              <a:ext cx="518475" cy="879487"/>
              <a:chOff x="1398231" y="1474292"/>
              <a:chExt cx="518475" cy="879487"/>
            </a:xfrm>
          </p:grpSpPr>
          <p:grpSp>
            <p:nvGrpSpPr>
              <p:cNvPr id="4425" name="Google Shape;4425;p64"/>
              <p:cNvGrpSpPr/>
              <p:nvPr/>
            </p:nvGrpSpPr>
            <p:grpSpPr>
              <a:xfrm>
                <a:off x="1398231" y="1474292"/>
                <a:ext cx="518475" cy="341643"/>
                <a:chOff x="1398231" y="1474292"/>
                <a:chExt cx="518475" cy="341643"/>
              </a:xfrm>
            </p:grpSpPr>
            <p:sp>
              <p:nvSpPr>
                <p:cNvPr id="4426" name="Google Shape;4426;p6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7" name="Google Shape;4427;p64"/>
                <p:cNvGrpSpPr/>
                <p:nvPr/>
              </p:nvGrpSpPr>
              <p:grpSpPr>
                <a:xfrm>
                  <a:off x="1616453" y="1474292"/>
                  <a:ext cx="300253" cy="341643"/>
                  <a:chOff x="1616453" y="1475379"/>
                  <a:chExt cx="300253" cy="341643"/>
                </a:xfrm>
              </p:grpSpPr>
              <p:sp>
                <p:nvSpPr>
                  <p:cNvPr id="4428" name="Google Shape;4428;p6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5" name="Google Shape;4435;p64"/>
                  <p:cNvGrpSpPr/>
                  <p:nvPr/>
                </p:nvGrpSpPr>
                <p:grpSpPr>
                  <a:xfrm>
                    <a:off x="1839639" y="1475379"/>
                    <a:ext cx="77067" cy="341643"/>
                    <a:chOff x="1839639" y="1475379"/>
                    <a:chExt cx="77067" cy="341643"/>
                  </a:xfrm>
                </p:grpSpPr>
                <p:sp>
                  <p:nvSpPr>
                    <p:cNvPr id="4436" name="Google Shape;4436;p6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38" name="Google Shape;4438;p64"/>
              <p:cNvGrpSpPr/>
              <p:nvPr/>
            </p:nvGrpSpPr>
            <p:grpSpPr>
              <a:xfrm>
                <a:off x="1398451" y="2012951"/>
                <a:ext cx="518255" cy="340828"/>
                <a:chOff x="1398451" y="2012951"/>
                <a:chExt cx="518255" cy="340828"/>
              </a:xfrm>
            </p:grpSpPr>
            <p:sp>
              <p:nvSpPr>
                <p:cNvPr id="4439" name="Google Shape;4439;p6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0" name="Google Shape;4440;p64"/>
                <p:cNvGrpSpPr/>
                <p:nvPr/>
              </p:nvGrpSpPr>
              <p:grpSpPr>
                <a:xfrm>
                  <a:off x="1616453" y="2012951"/>
                  <a:ext cx="300253" cy="340828"/>
                  <a:chOff x="1616453" y="2013538"/>
                  <a:chExt cx="300253" cy="340828"/>
                </a:xfrm>
              </p:grpSpPr>
              <p:sp>
                <p:nvSpPr>
                  <p:cNvPr id="4441" name="Google Shape;4441;p6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8" name="Google Shape;4448;p64"/>
                  <p:cNvGrpSpPr/>
                  <p:nvPr/>
                </p:nvGrpSpPr>
                <p:grpSpPr>
                  <a:xfrm>
                    <a:off x="1839639" y="2013538"/>
                    <a:ext cx="77067" cy="340828"/>
                    <a:chOff x="1839639" y="2013538"/>
                    <a:chExt cx="77067" cy="340828"/>
                  </a:xfrm>
                </p:grpSpPr>
                <p:sp>
                  <p:nvSpPr>
                    <p:cNvPr id="4449" name="Google Shape;4449;p6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451" name="Google Shape;4451;p64"/>
          <p:cNvGrpSpPr/>
          <p:nvPr/>
        </p:nvGrpSpPr>
        <p:grpSpPr>
          <a:xfrm>
            <a:off x="724986" y="3605478"/>
            <a:ext cx="1368681" cy="682918"/>
            <a:chOff x="724986" y="3605478"/>
            <a:chExt cx="1368681" cy="682918"/>
          </a:xfrm>
        </p:grpSpPr>
        <p:grpSp>
          <p:nvGrpSpPr>
            <p:cNvPr id="4452" name="Google Shape;4452;p64"/>
            <p:cNvGrpSpPr/>
            <p:nvPr/>
          </p:nvGrpSpPr>
          <p:grpSpPr>
            <a:xfrm>
              <a:off x="1289102" y="3823629"/>
              <a:ext cx="240442" cy="250435"/>
              <a:chOff x="-165066" y="3843615"/>
              <a:chExt cx="221259" cy="230455"/>
            </a:xfrm>
          </p:grpSpPr>
          <p:sp>
            <p:nvSpPr>
              <p:cNvPr id="4453" name="Google Shape;4453;p6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3" name="Google Shape;4473;p64"/>
            <p:cNvGrpSpPr/>
            <p:nvPr/>
          </p:nvGrpSpPr>
          <p:grpSpPr>
            <a:xfrm>
              <a:off x="724986" y="3605478"/>
              <a:ext cx="1368681" cy="682918"/>
              <a:chOff x="724986" y="3605478"/>
              <a:chExt cx="1368681" cy="682918"/>
            </a:xfrm>
          </p:grpSpPr>
          <p:grpSp>
            <p:nvGrpSpPr>
              <p:cNvPr id="4474" name="Google Shape;4474;p64"/>
              <p:cNvGrpSpPr/>
              <p:nvPr/>
            </p:nvGrpSpPr>
            <p:grpSpPr>
              <a:xfrm>
                <a:off x="1498221" y="4047614"/>
                <a:ext cx="529172" cy="240783"/>
                <a:chOff x="1498221" y="4047614"/>
                <a:chExt cx="529172" cy="240783"/>
              </a:xfrm>
            </p:grpSpPr>
            <p:grpSp>
              <p:nvGrpSpPr>
                <p:cNvPr id="4475" name="Google Shape;4475;p64"/>
                <p:cNvGrpSpPr/>
                <p:nvPr/>
              </p:nvGrpSpPr>
              <p:grpSpPr>
                <a:xfrm>
                  <a:off x="1826655" y="4224370"/>
                  <a:ext cx="200738" cy="25631"/>
                  <a:chOff x="1826655" y="4224370"/>
                  <a:chExt cx="200738" cy="25631"/>
                </a:xfrm>
              </p:grpSpPr>
              <p:sp>
                <p:nvSpPr>
                  <p:cNvPr id="4476" name="Google Shape;4476;p6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8" name="Google Shape;4478;p64"/>
                <p:cNvGrpSpPr/>
                <p:nvPr/>
              </p:nvGrpSpPr>
              <p:grpSpPr>
                <a:xfrm>
                  <a:off x="1498221" y="4047614"/>
                  <a:ext cx="328444" cy="240783"/>
                  <a:chOff x="1498221" y="4047614"/>
                  <a:chExt cx="328444" cy="240783"/>
                </a:xfrm>
              </p:grpSpPr>
              <p:sp>
                <p:nvSpPr>
                  <p:cNvPr id="4479" name="Google Shape;4479;p6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0" name="Google Shape;4480;p64"/>
                  <p:cNvGrpSpPr/>
                  <p:nvPr/>
                </p:nvGrpSpPr>
                <p:grpSpPr>
                  <a:xfrm>
                    <a:off x="1498221" y="4047614"/>
                    <a:ext cx="150566" cy="190416"/>
                    <a:chOff x="1498221" y="4047614"/>
                    <a:chExt cx="150566" cy="190416"/>
                  </a:xfrm>
                </p:grpSpPr>
                <p:sp>
                  <p:nvSpPr>
                    <p:cNvPr id="4481" name="Google Shape;4481;p6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83" name="Google Shape;4483;p64"/>
              <p:cNvGrpSpPr/>
              <p:nvPr/>
            </p:nvGrpSpPr>
            <p:grpSpPr>
              <a:xfrm>
                <a:off x="1560718" y="3800594"/>
                <a:ext cx="532948" cy="302090"/>
                <a:chOff x="1560718" y="3800594"/>
                <a:chExt cx="532948" cy="302090"/>
              </a:xfrm>
            </p:grpSpPr>
            <p:grpSp>
              <p:nvGrpSpPr>
                <p:cNvPr id="4484" name="Google Shape;4484;p64"/>
                <p:cNvGrpSpPr/>
                <p:nvPr/>
              </p:nvGrpSpPr>
              <p:grpSpPr>
                <a:xfrm>
                  <a:off x="1912179" y="3827344"/>
                  <a:ext cx="181487" cy="25631"/>
                  <a:chOff x="1912179" y="3827344"/>
                  <a:chExt cx="181487" cy="25631"/>
                </a:xfrm>
              </p:grpSpPr>
              <p:sp>
                <p:nvSpPr>
                  <p:cNvPr id="4485" name="Google Shape;4485;p6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7" name="Google Shape;4487;p64"/>
                <p:cNvGrpSpPr/>
                <p:nvPr/>
              </p:nvGrpSpPr>
              <p:grpSpPr>
                <a:xfrm>
                  <a:off x="1912179" y="4044505"/>
                  <a:ext cx="181487" cy="25622"/>
                  <a:chOff x="1912179" y="4044506"/>
                  <a:chExt cx="181487" cy="25622"/>
                </a:xfrm>
              </p:grpSpPr>
              <p:sp>
                <p:nvSpPr>
                  <p:cNvPr id="4488" name="Google Shape;4488;p6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0" name="Google Shape;4490;p64"/>
                <p:cNvGrpSpPr/>
                <p:nvPr/>
              </p:nvGrpSpPr>
              <p:grpSpPr>
                <a:xfrm>
                  <a:off x="1560718" y="3800594"/>
                  <a:ext cx="351472" cy="302090"/>
                  <a:chOff x="1560718" y="3800594"/>
                  <a:chExt cx="351472" cy="302090"/>
                </a:xfrm>
              </p:grpSpPr>
              <p:grpSp>
                <p:nvGrpSpPr>
                  <p:cNvPr id="4491" name="Google Shape;4491;p64"/>
                  <p:cNvGrpSpPr/>
                  <p:nvPr/>
                </p:nvGrpSpPr>
                <p:grpSpPr>
                  <a:xfrm>
                    <a:off x="1560718" y="3842857"/>
                    <a:ext cx="173586" cy="217131"/>
                    <a:chOff x="1560718" y="3842857"/>
                    <a:chExt cx="173586" cy="217131"/>
                  </a:xfrm>
                </p:grpSpPr>
                <p:sp>
                  <p:nvSpPr>
                    <p:cNvPr id="4492" name="Google Shape;4492;p6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5" name="Google Shape;4495;p6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97" name="Google Shape;4497;p6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8" name="Google Shape;4498;p64"/>
              <p:cNvGrpSpPr/>
              <p:nvPr/>
            </p:nvGrpSpPr>
            <p:grpSpPr>
              <a:xfrm>
                <a:off x="785350" y="3605478"/>
                <a:ext cx="535311" cy="249245"/>
                <a:chOff x="785350" y="3605478"/>
                <a:chExt cx="535311" cy="249245"/>
              </a:xfrm>
            </p:grpSpPr>
            <p:grpSp>
              <p:nvGrpSpPr>
                <p:cNvPr id="4499" name="Google Shape;4499;p64"/>
                <p:cNvGrpSpPr/>
                <p:nvPr/>
              </p:nvGrpSpPr>
              <p:grpSpPr>
                <a:xfrm>
                  <a:off x="785350" y="3605478"/>
                  <a:ext cx="376191" cy="102736"/>
                  <a:chOff x="785350" y="3605478"/>
                  <a:chExt cx="376191" cy="102736"/>
                </a:xfrm>
              </p:grpSpPr>
              <p:sp>
                <p:nvSpPr>
                  <p:cNvPr id="4500" name="Google Shape;4500;p6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64"/>
                <p:cNvGrpSpPr/>
                <p:nvPr/>
              </p:nvGrpSpPr>
              <p:grpSpPr>
                <a:xfrm>
                  <a:off x="1161530" y="3655851"/>
                  <a:ext cx="159131" cy="198872"/>
                  <a:chOff x="1161530" y="3655851"/>
                  <a:chExt cx="159131" cy="198872"/>
                </a:xfrm>
              </p:grpSpPr>
              <p:sp>
                <p:nvSpPr>
                  <p:cNvPr id="4504" name="Google Shape;4504;p6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6" name="Google Shape;4506;p64"/>
              <p:cNvGrpSpPr/>
              <p:nvPr/>
            </p:nvGrpSpPr>
            <p:grpSpPr>
              <a:xfrm>
                <a:off x="785350" y="4047614"/>
                <a:ext cx="535311" cy="240783"/>
                <a:chOff x="785350" y="4047614"/>
                <a:chExt cx="535311" cy="240783"/>
              </a:xfrm>
            </p:grpSpPr>
            <p:grpSp>
              <p:nvGrpSpPr>
                <p:cNvPr id="4507" name="Google Shape;4507;p64"/>
                <p:cNvGrpSpPr/>
                <p:nvPr/>
              </p:nvGrpSpPr>
              <p:grpSpPr>
                <a:xfrm>
                  <a:off x="1161636" y="4047614"/>
                  <a:ext cx="159025" cy="190415"/>
                  <a:chOff x="1161636" y="4047614"/>
                  <a:chExt cx="159025" cy="190415"/>
                </a:xfrm>
              </p:grpSpPr>
              <p:sp>
                <p:nvSpPr>
                  <p:cNvPr id="4508" name="Google Shape;4508;p6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0" name="Google Shape;4510;p64"/>
                <p:cNvGrpSpPr/>
                <p:nvPr/>
              </p:nvGrpSpPr>
              <p:grpSpPr>
                <a:xfrm>
                  <a:off x="785350" y="4185661"/>
                  <a:ext cx="376191" cy="102736"/>
                  <a:chOff x="785350" y="4185661"/>
                  <a:chExt cx="376191" cy="102736"/>
                </a:xfrm>
              </p:grpSpPr>
              <p:sp>
                <p:nvSpPr>
                  <p:cNvPr id="4511" name="Google Shape;4511;p6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4" name="Google Shape;4514;p64"/>
              <p:cNvGrpSpPr/>
              <p:nvPr/>
            </p:nvGrpSpPr>
            <p:grpSpPr>
              <a:xfrm>
                <a:off x="1501054" y="3605478"/>
                <a:ext cx="526340" cy="249240"/>
                <a:chOff x="1501054" y="3605478"/>
                <a:chExt cx="526340" cy="249240"/>
              </a:xfrm>
            </p:grpSpPr>
            <p:grpSp>
              <p:nvGrpSpPr>
                <p:cNvPr id="4515" name="Google Shape;4515;p64"/>
                <p:cNvGrpSpPr/>
                <p:nvPr/>
              </p:nvGrpSpPr>
              <p:grpSpPr>
                <a:xfrm>
                  <a:off x="1834208" y="3643867"/>
                  <a:ext cx="193185" cy="25622"/>
                  <a:chOff x="1834208" y="3643867"/>
                  <a:chExt cx="193185" cy="25622"/>
                </a:xfrm>
              </p:grpSpPr>
              <p:sp>
                <p:nvSpPr>
                  <p:cNvPr id="4516" name="Google Shape;4516;p6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8" name="Google Shape;4518;p64"/>
                <p:cNvGrpSpPr/>
                <p:nvPr/>
              </p:nvGrpSpPr>
              <p:grpSpPr>
                <a:xfrm>
                  <a:off x="1501054" y="3605478"/>
                  <a:ext cx="333165" cy="249240"/>
                  <a:chOff x="1501054" y="3605478"/>
                  <a:chExt cx="333165" cy="249240"/>
                </a:xfrm>
              </p:grpSpPr>
              <p:sp>
                <p:nvSpPr>
                  <p:cNvPr id="4519" name="Google Shape;4519;p6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0" name="Google Shape;4520;p64"/>
                  <p:cNvGrpSpPr/>
                  <p:nvPr/>
                </p:nvGrpSpPr>
                <p:grpSpPr>
                  <a:xfrm>
                    <a:off x="1501054" y="3655851"/>
                    <a:ext cx="155286" cy="198867"/>
                    <a:chOff x="1501054" y="3655851"/>
                    <a:chExt cx="155286" cy="198867"/>
                  </a:xfrm>
                </p:grpSpPr>
                <p:sp>
                  <p:nvSpPr>
                    <p:cNvPr id="4521" name="Google Shape;4521;p6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23" name="Google Shape;4523;p64"/>
              <p:cNvGrpSpPr/>
              <p:nvPr/>
            </p:nvGrpSpPr>
            <p:grpSpPr>
              <a:xfrm>
                <a:off x="724986" y="3800594"/>
                <a:ext cx="532950" cy="302090"/>
                <a:chOff x="724986" y="3800594"/>
                <a:chExt cx="532950" cy="302090"/>
              </a:xfrm>
            </p:grpSpPr>
            <p:grpSp>
              <p:nvGrpSpPr>
                <p:cNvPr id="4524" name="Google Shape;4524;p64"/>
                <p:cNvGrpSpPr/>
                <p:nvPr/>
              </p:nvGrpSpPr>
              <p:grpSpPr>
                <a:xfrm>
                  <a:off x="724986" y="4044367"/>
                  <a:ext cx="181314" cy="25626"/>
                  <a:chOff x="724986" y="4044367"/>
                  <a:chExt cx="181314" cy="25626"/>
                </a:xfrm>
              </p:grpSpPr>
              <p:sp>
                <p:nvSpPr>
                  <p:cNvPr id="4525" name="Google Shape;4525;p6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7" name="Google Shape;4527;p64"/>
                <p:cNvGrpSpPr/>
                <p:nvPr/>
              </p:nvGrpSpPr>
              <p:grpSpPr>
                <a:xfrm>
                  <a:off x="906290" y="3800594"/>
                  <a:ext cx="351646" cy="302090"/>
                  <a:chOff x="906290" y="3800594"/>
                  <a:chExt cx="351646" cy="302090"/>
                </a:xfrm>
              </p:grpSpPr>
              <p:grpSp>
                <p:nvGrpSpPr>
                  <p:cNvPr id="4528" name="Google Shape;4528;p64"/>
                  <p:cNvGrpSpPr/>
                  <p:nvPr/>
                </p:nvGrpSpPr>
                <p:grpSpPr>
                  <a:xfrm>
                    <a:off x="1084172" y="3842857"/>
                    <a:ext cx="173764" cy="217131"/>
                    <a:chOff x="1084172" y="3842857"/>
                    <a:chExt cx="173764" cy="217131"/>
                  </a:xfrm>
                </p:grpSpPr>
                <p:grpSp>
                  <p:nvGrpSpPr>
                    <p:cNvPr id="4529" name="Google Shape;4529;p64"/>
                    <p:cNvGrpSpPr/>
                    <p:nvPr/>
                  </p:nvGrpSpPr>
                  <p:grpSpPr>
                    <a:xfrm>
                      <a:off x="1156862" y="3936509"/>
                      <a:ext cx="101073" cy="25622"/>
                      <a:chOff x="1156862" y="3936509"/>
                      <a:chExt cx="101073" cy="25622"/>
                    </a:xfrm>
                  </p:grpSpPr>
                  <p:sp>
                    <p:nvSpPr>
                      <p:cNvPr id="4530" name="Google Shape;4530;p6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2" name="Google Shape;4532;p6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3" name="Google Shape;4533;p6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64"/>
                <p:cNvGrpSpPr/>
                <p:nvPr/>
              </p:nvGrpSpPr>
              <p:grpSpPr>
                <a:xfrm>
                  <a:off x="724986" y="3830189"/>
                  <a:ext cx="189533" cy="25626"/>
                  <a:chOff x="724986" y="3830189"/>
                  <a:chExt cx="189533" cy="25626"/>
                </a:xfrm>
              </p:grpSpPr>
              <p:sp>
                <p:nvSpPr>
                  <p:cNvPr id="4536" name="Google Shape;4536;p6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538" name="Google Shape;4538;p64"/>
          <p:cNvGrpSpPr/>
          <p:nvPr/>
        </p:nvGrpSpPr>
        <p:grpSpPr>
          <a:xfrm>
            <a:off x="2253298" y="2455640"/>
            <a:ext cx="948701" cy="935378"/>
            <a:chOff x="2253298" y="2428317"/>
            <a:chExt cx="948701" cy="935378"/>
          </a:xfrm>
        </p:grpSpPr>
        <p:sp>
          <p:nvSpPr>
            <p:cNvPr id="4539" name="Google Shape;4539;p6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575" name="Shape 4575"/>
        <p:cNvGrpSpPr/>
        <p:nvPr/>
      </p:nvGrpSpPr>
      <p:grpSpPr>
        <a:xfrm>
          <a:off x="0" y="0"/>
          <a:ext cx="0" cy="0"/>
          <a:chOff x="0" y="0"/>
          <a:chExt cx="0" cy="0"/>
        </a:xfrm>
      </p:grpSpPr>
      <p:grpSp>
        <p:nvGrpSpPr>
          <p:cNvPr id="4576" name="Google Shape;4576;p65"/>
          <p:cNvGrpSpPr/>
          <p:nvPr/>
        </p:nvGrpSpPr>
        <p:grpSpPr>
          <a:xfrm>
            <a:off x="3353582" y="1145627"/>
            <a:ext cx="2363393" cy="1017867"/>
            <a:chOff x="3292400" y="1219146"/>
            <a:chExt cx="2615240" cy="1110239"/>
          </a:xfrm>
        </p:grpSpPr>
        <p:sp>
          <p:nvSpPr>
            <p:cNvPr id="4577" name="Google Shape;4577;p6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578" name="Google Shape;4578;p6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79" name="Google Shape;4579;p6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580" name="Google Shape;4580;p6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581" name="Google Shape;4581;p6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582" name="Google Shape;4582;p6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583" name="Google Shape;4583;p6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584" name="Google Shape;4584;p6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585" name="Google Shape;4585;p6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586" name="Google Shape;4586;p6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587" name="Google Shape;4587;p6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88" name="Google Shape;4588;p6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589" name="Google Shape;4589;p6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90" name="Google Shape;4590;p6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591" name="Google Shape;4591;p65"/>
            <p:cNvGrpSpPr/>
            <p:nvPr/>
          </p:nvGrpSpPr>
          <p:grpSpPr>
            <a:xfrm>
              <a:off x="3748438" y="1378608"/>
              <a:ext cx="2159202" cy="903971"/>
              <a:chOff x="1683525" y="2179850"/>
              <a:chExt cx="4519050" cy="2134525"/>
            </a:xfrm>
          </p:grpSpPr>
          <p:sp>
            <p:nvSpPr>
              <p:cNvPr id="4592" name="Google Shape;4592;p6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3" name="Google Shape;4593;p6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4" name="Google Shape;4594;p6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5" name="Google Shape;4595;p6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6" name="Google Shape;4596;p6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7" name="Google Shape;4597;p6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8" name="Google Shape;4598;p6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99" name="Google Shape;4599;p6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00" name="Google Shape;4600;p6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01" name="Google Shape;4601;p6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02" name="Google Shape;4602;p6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603" name="Google Shape;4603;p6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604" name="Google Shape;4604;p65"/>
          <p:cNvGraphicFramePr/>
          <p:nvPr/>
        </p:nvGraphicFramePr>
        <p:xfrm>
          <a:off x="5949675" y="2323100"/>
          <a:ext cx="3000000" cy="3000000"/>
        </p:xfrm>
        <a:graphic>
          <a:graphicData uri="http://schemas.openxmlformats.org/drawingml/2006/table">
            <a:tbl>
              <a:tblPr>
                <a:noFill/>
                <a:tableStyleId>{9CE7B18F-5F84-4713-AA77-B9D483EA78EF}</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605" name="Google Shape;4605;p65"/>
          <p:cNvGrpSpPr/>
          <p:nvPr/>
        </p:nvGrpSpPr>
        <p:grpSpPr>
          <a:xfrm>
            <a:off x="5926924" y="3381697"/>
            <a:ext cx="2519825" cy="1001454"/>
            <a:chOff x="1906114" y="789980"/>
            <a:chExt cx="1487676" cy="606868"/>
          </a:xfrm>
        </p:grpSpPr>
        <p:cxnSp>
          <p:nvCxnSpPr>
            <p:cNvPr id="4606" name="Google Shape;4606;p6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07" name="Google Shape;4607;p6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08" name="Google Shape;4608;p6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609" name="Google Shape;4609;p6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610" name="Google Shape;4610;p6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611" name="Google Shape;4611;p6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612" name="Google Shape;4612;p6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613" name="Google Shape;4613;p6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620" name="Google Shape;4620;p6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621" name="Google Shape;4621;p6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622" name="Google Shape;4622;p6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3" name="Google Shape;4623;p65"/>
          <p:cNvGrpSpPr/>
          <p:nvPr/>
        </p:nvGrpSpPr>
        <p:grpSpPr>
          <a:xfrm>
            <a:off x="726399" y="1190655"/>
            <a:ext cx="2394370" cy="976502"/>
            <a:chOff x="749309" y="1112739"/>
            <a:chExt cx="2371603" cy="976502"/>
          </a:xfrm>
        </p:grpSpPr>
        <p:sp>
          <p:nvSpPr>
            <p:cNvPr id="4624" name="Google Shape;4624;p6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656" name="Google Shape;4656;p65"/>
          <p:cNvGraphicFramePr/>
          <p:nvPr/>
        </p:nvGraphicFramePr>
        <p:xfrm>
          <a:off x="5949700" y="1188950"/>
          <a:ext cx="3000000" cy="3000000"/>
        </p:xfrm>
        <a:graphic>
          <a:graphicData uri="http://schemas.openxmlformats.org/drawingml/2006/table">
            <a:tbl>
              <a:tblPr>
                <a:noFill/>
                <a:tableStyleId>{9CE7B18F-5F84-4713-AA77-B9D483EA78EF}</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657" name="Google Shape;4657;p65"/>
          <p:cNvGraphicFramePr/>
          <p:nvPr/>
        </p:nvGraphicFramePr>
        <p:xfrm>
          <a:off x="3356413" y="2323100"/>
          <a:ext cx="3000000" cy="3000000"/>
        </p:xfrm>
        <a:graphic>
          <a:graphicData uri="http://schemas.openxmlformats.org/drawingml/2006/table">
            <a:tbl>
              <a:tblPr>
                <a:noFill/>
                <a:tableStyleId>{9CE7B18F-5F84-4713-AA77-B9D483EA78EF}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58" name="Google Shape;4658;p65"/>
          <p:cNvGrpSpPr/>
          <p:nvPr/>
        </p:nvGrpSpPr>
        <p:grpSpPr>
          <a:xfrm>
            <a:off x="4100342" y="2709743"/>
            <a:ext cx="1517436" cy="74460"/>
            <a:chOff x="3980086" y="2804397"/>
            <a:chExt cx="1227600" cy="66900"/>
          </a:xfrm>
        </p:grpSpPr>
        <p:sp>
          <p:nvSpPr>
            <p:cNvPr id="4659" name="Google Shape;4659;p6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65"/>
          <p:cNvGrpSpPr/>
          <p:nvPr/>
        </p:nvGrpSpPr>
        <p:grpSpPr>
          <a:xfrm>
            <a:off x="4725406" y="3002330"/>
            <a:ext cx="892956" cy="74460"/>
            <a:chOff x="3980086" y="2804397"/>
            <a:chExt cx="1227600" cy="66900"/>
          </a:xfrm>
        </p:grpSpPr>
        <p:sp>
          <p:nvSpPr>
            <p:cNvPr id="4662" name="Google Shape;4662;p6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65"/>
          <p:cNvGrpSpPr/>
          <p:nvPr/>
        </p:nvGrpSpPr>
        <p:grpSpPr>
          <a:xfrm>
            <a:off x="3358498" y="3361213"/>
            <a:ext cx="2363244" cy="1005943"/>
            <a:chOff x="3358415" y="3361302"/>
            <a:chExt cx="2363244" cy="1024695"/>
          </a:xfrm>
        </p:grpSpPr>
        <p:grpSp>
          <p:nvGrpSpPr>
            <p:cNvPr id="4665" name="Google Shape;4665;p65"/>
            <p:cNvGrpSpPr/>
            <p:nvPr/>
          </p:nvGrpSpPr>
          <p:grpSpPr>
            <a:xfrm>
              <a:off x="3358415" y="3361302"/>
              <a:ext cx="441300" cy="1024695"/>
              <a:chOff x="3358415" y="3361302"/>
              <a:chExt cx="441300" cy="1024695"/>
            </a:xfrm>
          </p:grpSpPr>
          <p:sp>
            <p:nvSpPr>
              <p:cNvPr id="4666" name="Google Shape;4666;p6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2" name="Google Shape;4672;p65"/>
            <p:cNvGrpSpPr/>
            <p:nvPr/>
          </p:nvGrpSpPr>
          <p:grpSpPr>
            <a:xfrm>
              <a:off x="3838901" y="3361302"/>
              <a:ext cx="441300" cy="1024695"/>
              <a:chOff x="3838901" y="3361302"/>
              <a:chExt cx="441300" cy="1024695"/>
            </a:xfrm>
          </p:grpSpPr>
          <p:sp>
            <p:nvSpPr>
              <p:cNvPr id="4673" name="Google Shape;4673;p6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9" name="Google Shape;4679;p65"/>
            <p:cNvGrpSpPr/>
            <p:nvPr/>
          </p:nvGrpSpPr>
          <p:grpSpPr>
            <a:xfrm>
              <a:off x="4319387" y="3361302"/>
              <a:ext cx="441300" cy="1024695"/>
              <a:chOff x="4319387" y="3361302"/>
              <a:chExt cx="441300" cy="1024695"/>
            </a:xfrm>
          </p:grpSpPr>
          <p:sp>
            <p:nvSpPr>
              <p:cNvPr id="4680" name="Google Shape;4680;p6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6" name="Google Shape;4686;p65"/>
            <p:cNvGrpSpPr/>
            <p:nvPr/>
          </p:nvGrpSpPr>
          <p:grpSpPr>
            <a:xfrm>
              <a:off x="4799873" y="3361302"/>
              <a:ext cx="441300" cy="1024695"/>
              <a:chOff x="4799873" y="3361302"/>
              <a:chExt cx="441300" cy="1024695"/>
            </a:xfrm>
          </p:grpSpPr>
          <p:sp>
            <p:nvSpPr>
              <p:cNvPr id="4687" name="Google Shape;4687;p6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65"/>
            <p:cNvGrpSpPr/>
            <p:nvPr/>
          </p:nvGrpSpPr>
          <p:grpSpPr>
            <a:xfrm>
              <a:off x="5280360" y="3361302"/>
              <a:ext cx="441300" cy="1024695"/>
              <a:chOff x="5280360" y="3361302"/>
              <a:chExt cx="441300" cy="1024695"/>
            </a:xfrm>
          </p:grpSpPr>
          <p:sp>
            <p:nvSpPr>
              <p:cNvPr id="4694" name="Google Shape;4694;p6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700" name="Google Shape;4700;p65"/>
          <p:cNvGraphicFramePr/>
          <p:nvPr/>
        </p:nvGraphicFramePr>
        <p:xfrm>
          <a:off x="724925" y="2323100"/>
          <a:ext cx="3000000" cy="3000000"/>
        </p:xfrm>
        <a:graphic>
          <a:graphicData uri="http://schemas.openxmlformats.org/drawingml/2006/table">
            <a:tbl>
              <a:tblPr>
                <a:noFill/>
                <a:tableStyleId>{9CE7B18F-5F84-4713-AA77-B9D483EA78EF}</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701" name="Google Shape;4701;p65"/>
          <p:cNvGrpSpPr/>
          <p:nvPr/>
        </p:nvGrpSpPr>
        <p:grpSpPr>
          <a:xfrm>
            <a:off x="726450" y="3372825"/>
            <a:ext cx="2403614" cy="1005900"/>
            <a:chOff x="726450" y="3372825"/>
            <a:chExt cx="2403614" cy="1005900"/>
          </a:xfrm>
        </p:grpSpPr>
        <p:grpSp>
          <p:nvGrpSpPr>
            <p:cNvPr id="4702" name="Google Shape;4702;p65"/>
            <p:cNvGrpSpPr/>
            <p:nvPr/>
          </p:nvGrpSpPr>
          <p:grpSpPr>
            <a:xfrm>
              <a:off x="726450" y="3696000"/>
              <a:ext cx="2403614" cy="500898"/>
              <a:chOff x="726450" y="3696000"/>
              <a:chExt cx="2403614" cy="500898"/>
            </a:xfrm>
          </p:grpSpPr>
          <p:sp>
            <p:nvSpPr>
              <p:cNvPr id="4703" name="Google Shape;4703;p6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4" name="Google Shape;4704;p6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05" name="Google Shape;4705;p65"/>
            <p:cNvGrpSpPr/>
            <p:nvPr/>
          </p:nvGrpSpPr>
          <p:grpSpPr>
            <a:xfrm>
              <a:off x="1348050" y="3372825"/>
              <a:ext cx="1720425" cy="1005900"/>
              <a:chOff x="1348050" y="3372825"/>
              <a:chExt cx="1720425" cy="1005900"/>
            </a:xfrm>
          </p:grpSpPr>
          <p:sp>
            <p:nvSpPr>
              <p:cNvPr id="4706" name="Google Shape;4706;p6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7" name="Google Shape;4707;p6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8" name="Google Shape;4708;p6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09" name="Google Shape;4709;p6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10" name="Google Shape;4710;p6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11" name="Google Shape;4711;p65"/>
            <p:cNvGrpSpPr/>
            <p:nvPr/>
          </p:nvGrpSpPr>
          <p:grpSpPr>
            <a:xfrm>
              <a:off x="1455707" y="3731058"/>
              <a:ext cx="1491150" cy="417657"/>
              <a:chOff x="1455707" y="3731058"/>
              <a:chExt cx="1491150" cy="417657"/>
            </a:xfrm>
          </p:grpSpPr>
          <p:grpSp>
            <p:nvGrpSpPr>
              <p:cNvPr id="4712" name="Google Shape;4712;p65"/>
              <p:cNvGrpSpPr/>
              <p:nvPr/>
            </p:nvGrpSpPr>
            <p:grpSpPr>
              <a:xfrm>
                <a:off x="1472938" y="3745828"/>
                <a:ext cx="72126" cy="53788"/>
                <a:chOff x="1472938" y="3745828"/>
                <a:chExt cx="72126" cy="53788"/>
              </a:xfrm>
            </p:grpSpPr>
            <p:sp>
              <p:nvSpPr>
                <p:cNvPr id="4713" name="Google Shape;4713;p6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65"/>
              <p:cNvGrpSpPr/>
              <p:nvPr/>
            </p:nvGrpSpPr>
            <p:grpSpPr>
              <a:xfrm>
                <a:off x="1819181" y="4089633"/>
                <a:ext cx="72126" cy="53788"/>
                <a:chOff x="1819181" y="4089633"/>
                <a:chExt cx="72126" cy="53788"/>
              </a:xfrm>
            </p:grpSpPr>
            <p:sp>
              <p:nvSpPr>
                <p:cNvPr id="4716" name="Google Shape;4716;p6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65"/>
              <p:cNvGrpSpPr/>
              <p:nvPr/>
            </p:nvGrpSpPr>
            <p:grpSpPr>
              <a:xfrm>
                <a:off x="1455707" y="4084171"/>
                <a:ext cx="64321" cy="64544"/>
                <a:chOff x="1455707" y="4084171"/>
                <a:chExt cx="64321" cy="64544"/>
              </a:xfrm>
            </p:grpSpPr>
            <p:sp>
              <p:nvSpPr>
                <p:cNvPr id="4719" name="Google Shape;4719;p6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65"/>
              <p:cNvGrpSpPr/>
              <p:nvPr/>
            </p:nvGrpSpPr>
            <p:grpSpPr>
              <a:xfrm>
                <a:off x="1818610" y="3731058"/>
                <a:ext cx="64321" cy="64544"/>
                <a:chOff x="1818610" y="3731058"/>
                <a:chExt cx="64321" cy="64544"/>
              </a:xfrm>
            </p:grpSpPr>
            <p:sp>
              <p:nvSpPr>
                <p:cNvPr id="4722" name="Google Shape;4722;p6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4" name="Google Shape;4724;p65"/>
              <p:cNvGrpSpPr/>
              <p:nvPr/>
            </p:nvGrpSpPr>
            <p:grpSpPr>
              <a:xfrm>
                <a:off x="2172491" y="4089633"/>
                <a:ext cx="72126" cy="53788"/>
                <a:chOff x="2172491" y="4089633"/>
                <a:chExt cx="72126" cy="53788"/>
              </a:xfrm>
            </p:grpSpPr>
            <p:sp>
              <p:nvSpPr>
                <p:cNvPr id="4725" name="Google Shape;4725;p6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65"/>
              <p:cNvGrpSpPr/>
              <p:nvPr/>
            </p:nvGrpSpPr>
            <p:grpSpPr>
              <a:xfrm>
                <a:off x="2171920" y="3731058"/>
                <a:ext cx="64321" cy="64544"/>
                <a:chOff x="2171920" y="3731058"/>
                <a:chExt cx="64321" cy="64544"/>
              </a:xfrm>
            </p:grpSpPr>
            <p:sp>
              <p:nvSpPr>
                <p:cNvPr id="4728" name="Google Shape;4728;p6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65"/>
              <p:cNvGrpSpPr/>
              <p:nvPr/>
            </p:nvGrpSpPr>
            <p:grpSpPr>
              <a:xfrm>
                <a:off x="2874730" y="3745828"/>
                <a:ext cx="72126" cy="53788"/>
                <a:chOff x="2874730" y="3745828"/>
                <a:chExt cx="72126" cy="53788"/>
              </a:xfrm>
            </p:grpSpPr>
            <p:sp>
              <p:nvSpPr>
                <p:cNvPr id="4731" name="Google Shape;4731;p6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65"/>
              <p:cNvGrpSpPr/>
              <p:nvPr/>
            </p:nvGrpSpPr>
            <p:grpSpPr>
              <a:xfrm>
                <a:off x="2878589" y="4081481"/>
                <a:ext cx="64321" cy="64544"/>
                <a:chOff x="2878589" y="4081481"/>
                <a:chExt cx="64321" cy="64544"/>
              </a:xfrm>
            </p:grpSpPr>
            <p:sp>
              <p:nvSpPr>
                <p:cNvPr id="4734" name="Google Shape;4734;p6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6" name="Google Shape;4736;p65"/>
              <p:cNvGrpSpPr/>
              <p:nvPr/>
            </p:nvGrpSpPr>
            <p:grpSpPr>
              <a:xfrm>
                <a:off x="2525796" y="4089633"/>
                <a:ext cx="72126" cy="53788"/>
                <a:chOff x="2525796" y="4089633"/>
                <a:chExt cx="72126" cy="53788"/>
              </a:xfrm>
            </p:grpSpPr>
            <p:sp>
              <p:nvSpPr>
                <p:cNvPr id="4737" name="Google Shape;4737;p6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65"/>
              <p:cNvGrpSpPr/>
              <p:nvPr/>
            </p:nvGrpSpPr>
            <p:grpSpPr>
              <a:xfrm>
                <a:off x="2525225" y="3731058"/>
                <a:ext cx="64321" cy="64544"/>
                <a:chOff x="2525225" y="3731058"/>
                <a:chExt cx="64321" cy="64544"/>
              </a:xfrm>
            </p:grpSpPr>
            <p:sp>
              <p:nvSpPr>
                <p:cNvPr id="4740" name="Google Shape;4740;p6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0"/>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VIEW FROM MYPURDUEPLAN</a:t>
            </a:r>
            <a:endParaRPr/>
          </a:p>
        </p:txBody>
      </p:sp>
      <p:sp>
        <p:nvSpPr>
          <p:cNvPr id="362" name="Google Shape;362;p30"/>
          <p:cNvSpPr txBox="1"/>
          <p:nvPr/>
        </p:nvSpPr>
        <p:spPr>
          <a:xfrm>
            <a:off x="1193400" y="3874275"/>
            <a:ext cx="6757200" cy="93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lt1"/>
                </a:solidFill>
                <a:latin typeface="Overpass Mono"/>
                <a:ea typeface="Overpass Mono"/>
                <a:cs typeface="Overpass Mono"/>
                <a:sym typeface="Overpass Mono"/>
              </a:rPr>
              <a:t>MyPurduePlan lists courses that tend to required in multiple concentrations per those track requirements, but </a:t>
            </a:r>
            <a:r>
              <a:rPr b="1" lang="en">
                <a:solidFill>
                  <a:schemeClr val="dk2"/>
                </a:solidFill>
                <a:latin typeface="Overpass Mono"/>
                <a:ea typeface="Overpass Mono"/>
                <a:cs typeface="Overpass Mono"/>
                <a:sym typeface="Overpass Mono"/>
              </a:rPr>
              <a:t>what if there was a way where </a:t>
            </a:r>
            <a:r>
              <a:rPr b="1" lang="en">
                <a:solidFill>
                  <a:schemeClr val="dk2"/>
                </a:solidFill>
                <a:latin typeface="Overpass Mono"/>
                <a:ea typeface="Overpass Mono"/>
                <a:cs typeface="Overpass Mono"/>
                <a:sym typeface="Overpass Mono"/>
              </a:rPr>
              <a:t>students</a:t>
            </a:r>
            <a:r>
              <a:rPr b="1" lang="en">
                <a:solidFill>
                  <a:schemeClr val="dk2"/>
                </a:solidFill>
                <a:latin typeface="Overpass Mono"/>
                <a:ea typeface="Overpass Mono"/>
                <a:cs typeface="Overpass Mono"/>
                <a:sym typeface="Overpass Mono"/>
              </a:rPr>
              <a:t> can see </a:t>
            </a:r>
            <a:r>
              <a:rPr b="1" lang="en">
                <a:solidFill>
                  <a:schemeClr val="dk2"/>
                </a:solidFill>
                <a:latin typeface="Overpass Mono"/>
                <a:ea typeface="Overpass Mono"/>
                <a:cs typeface="Overpass Mono"/>
                <a:sym typeface="Overpass Mono"/>
              </a:rPr>
              <a:t>which</a:t>
            </a:r>
            <a:r>
              <a:rPr b="1" lang="en">
                <a:solidFill>
                  <a:schemeClr val="dk2"/>
                </a:solidFill>
                <a:latin typeface="Overpass Mono"/>
                <a:ea typeface="Overpass Mono"/>
                <a:cs typeface="Overpass Mono"/>
                <a:sym typeface="Overpass Mono"/>
              </a:rPr>
              <a:t> classes to take without any courses repeating?</a:t>
            </a:r>
            <a:endParaRPr b="1">
              <a:solidFill>
                <a:schemeClr val="dk2"/>
              </a:solidFill>
              <a:latin typeface="Overpass Mono"/>
              <a:ea typeface="Overpass Mono"/>
              <a:cs typeface="Overpass Mono"/>
              <a:sym typeface="Overpass Mono"/>
            </a:endParaRPr>
          </a:p>
        </p:txBody>
      </p:sp>
      <p:pic>
        <p:nvPicPr>
          <p:cNvPr id="363" name="Google Shape;363;p30"/>
          <p:cNvPicPr preferRelativeResize="0"/>
          <p:nvPr/>
        </p:nvPicPr>
        <p:blipFill>
          <a:blip r:embed="rId3">
            <a:alphaModFix/>
          </a:blip>
          <a:stretch>
            <a:fillRect/>
          </a:stretch>
        </p:blipFill>
        <p:spPr>
          <a:xfrm>
            <a:off x="1246400" y="1868825"/>
            <a:ext cx="6651203" cy="1870651"/>
          </a:xfrm>
          <a:prstGeom prst="rect">
            <a:avLst/>
          </a:prstGeom>
          <a:noFill/>
          <a:ln>
            <a:noFill/>
          </a:ln>
        </p:spPr>
      </p:pic>
      <p:sp>
        <p:nvSpPr>
          <p:cNvPr id="364" name="Google Shape;364;p30"/>
          <p:cNvSpPr txBox="1"/>
          <p:nvPr/>
        </p:nvSpPr>
        <p:spPr>
          <a:xfrm>
            <a:off x="965400" y="946875"/>
            <a:ext cx="72132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solidFill>
                  <a:schemeClr val="dk2"/>
                </a:solidFill>
                <a:latin typeface="Overpass Mono"/>
                <a:ea typeface="Overpass Mono"/>
                <a:cs typeface="Overpass Mono"/>
                <a:sym typeface="Overpass Mono"/>
              </a:rPr>
              <a:t>For example:</a:t>
            </a:r>
            <a:r>
              <a:rPr lang="en" sz="1700">
                <a:solidFill>
                  <a:schemeClr val="lt1"/>
                </a:solidFill>
                <a:latin typeface="Overpass Mono"/>
                <a:ea typeface="Overpass Mono"/>
                <a:cs typeface="Overpass Mono"/>
                <a:sym typeface="Overpass Mono"/>
              </a:rPr>
              <a:t>Let’s say I want to double track in Algorithmic Foundations and Programming Languages.</a:t>
            </a:r>
            <a:r>
              <a:rPr b="1" lang="en" sz="2000">
                <a:solidFill>
                  <a:schemeClr val="dk2"/>
                </a:solidFill>
                <a:latin typeface="Overpass Mono"/>
                <a:ea typeface="Overpass Mono"/>
                <a:cs typeface="Overpass Mono"/>
                <a:sym typeface="Overpass Mono"/>
              </a:rPr>
              <a:t> </a:t>
            </a:r>
            <a:endParaRPr sz="2000">
              <a:solidFill>
                <a:schemeClr val="dk1"/>
              </a:solidFill>
              <a:latin typeface="Overpass Mono"/>
              <a:ea typeface="Overpass Mono"/>
              <a:cs typeface="Overpass Mono"/>
              <a:sym typeface="Overpass Mono"/>
            </a:endParaRPr>
          </a:p>
          <a:p>
            <a:pPr indent="0" lvl="0" marL="0" rtl="0" algn="l">
              <a:spcBef>
                <a:spcPts val="0"/>
              </a:spcBef>
              <a:spcAft>
                <a:spcPts val="0"/>
              </a:spcAft>
              <a:buNone/>
            </a:pPr>
            <a:r>
              <a:t/>
            </a:r>
            <a:endParaRPr>
              <a:latin typeface="Anaheim"/>
              <a:ea typeface="Anaheim"/>
              <a:cs typeface="Anaheim"/>
              <a:sym typeface="Anaheim"/>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745" name="Shape 4745"/>
        <p:cNvGrpSpPr/>
        <p:nvPr/>
      </p:nvGrpSpPr>
      <p:grpSpPr>
        <a:xfrm>
          <a:off x="0" y="0"/>
          <a:ext cx="0" cy="0"/>
          <a:chOff x="0" y="0"/>
          <a:chExt cx="0" cy="0"/>
        </a:xfrm>
      </p:grpSpPr>
      <p:grpSp>
        <p:nvGrpSpPr>
          <p:cNvPr id="4746" name="Google Shape;4746;p66"/>
          <p:cNvGrpSpPr/>
          <p:nvPr/>
        </p:nvGrpSpPr>
        <p:grpSpPr>
          <a:xfrm>
            <a:off x="732428" y="1171356"/>
            <a:ext cx="845921" cy="690752"/>
            <a:chOff x="732428" y="1198513"/>
            <a:chExt cx="845921" cy="690752"/>
          </a:xfrm>
        </p:grpSpPr>
        <p:grpSp>
          <p:nvGrpSpPr>
            <p:cNvPr id="4747" name="Google Shape;4747;p66"/>
            <p:cNvGrpSpPr/>
            <p:nvPr/>
          </p:nvGrpSpPr>
          <p:grpSpPr>
            <a:xfrm>
              <a:off x="823030" y="1198513"/>
              <a:ext cx="755319" cy="690752"/>
              <a:chOff x="823030" y="1198513"/>
              <a:chExt cx="755319" cy="690752"/>
            </a:xfrm>
          </p:grpSpPr>
          <p:sp>
            <p:nvSpPr>
              <p:cNvPr id="4748" name="Google Shape;4748;p6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66"/>
            <p:cNvGrpSpPr/>
            <p:nvPr/>
          </p:nvGrpSpPr>
          <p:grpSpPr>
            <a:xfrm>
              <a:off x="732428" y="1239937"/>
              <a:ext cx="739912" cy="607886"/>
              <a:chOff x="732428" y="1239937"/>
              <a:chExt cx="739912" cy="607886"/>
            </a:xfrm>
          </p:grpSpPr>
          <p:sp>
            <p:nvSpPr>
              <p:cNvPr id="4751" name="Google Shape;4751;p6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66"/>
            <p:cNvGrpSpPr/>
            <p:nvPr/>
          </p:nvGrpSpPr>
          <p:grpSpPr>
            <a:xfrm>
              <a:off x="732428" y="1277018"/>
              <a:ext cx="702832" cy="533758"/>
              <a:chOff x="732428" y="1277018"/>
              <a:chExt cx="702832" cy="533758"/>
            </a:xfrm>
          </p:grpSpPr>
          <p:sp>
            <p:nvSpPr>
              <p:cNvPr id="4754" name="Google Shape;4754;p6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66"/>
            <p:cNvGrpSpPr/>
            <p:nvPr/>
          </p:nvGrpSpPr>
          <p:grpSpPr>
            <a:xfrm>
              <a:off x="931170" y="1306653"/>
              <a:ext cx="647179" cy="474455"/>
              <a:chOff x="931170" y="1306653"/>
              <a:chExt cx="647179" cy="474455"/>
            </a:xfrm>
          </p:grpSpPr>
          <p:sp>
            <p:nvSpPr>
              <p:cNvPr id="4757" name="Google Shape;4757;p6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9" name="Google Shape;4759;p6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66"/>
          <p:cNvGrpSpPr/>
          <p:nvPr/>
        </p:nvGrpSpPr>
        <p:grpSpPr>
          <a:xfrm>
            <a:off x="3964037" y="1171363"/>
            <a:ext cx="634656" cy="699982"/>
            <a:chOff x="5985650" y="2860025"/>
            <a:chExt cx="1396075" cy="1539775"/>
          </a:xfrm>
        </p:grpSpPr>
        <p:sp>
          <p:nvSpPr>
            <p:cNvPr id="4761" name="Google Shape;4761;p6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66"/>
          <p:cNvGrpSpPr/>
          <p:nvPr/>
        </p:nvGrpSpPr>
        <p:grpSpPr>
          <a:xfrm>
            <a:off x="4719687" y="1171356"/>
            <a:ext cx="725845" cy="699975"/>
            <a:chOff x="4249973" y="1201875"/>
            <a:chExt cx="1958568" cy="1888762"/>
          </a:xfrm>
        </p:grpSpPr>
        <p:sp>
          <p:nvSpPr>
            <p:cNvPr id="4794" name="Google Shape;4794;p6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5" name="Google Shape;4795;p66"/>
            <p:cNvGrpSpPr/>
            <p:nvPr/>
          </p:nvGrpSpPr>
          <p:grpSpPr>
            <a:xfrm>
              <a:off x="5853086" y="1789142"/>
              <a:ext cx="355454" cy="1048099"/>
              <a:chOff x="5576108" y="2016725"/>
              <a:chExt cx="565200" cy="1666560"/>
            </a:xfrm>
          </p:grpSpPr>
          <p:sp>
            <p:nvSpPr>
              <p:cNvPr id="4796" name="Google Shape;4796;p6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97" name="Google Shape;4797;p6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66"/>
            <p:cNvGrpSpPr/>
            <p:nvPr/>
          </p:nvGrpSpPr>
          <p:grpSpPr>
            <a:xfrm>
              <a:off x="4869455" y="2691676"/>
              <a:ext cx="1013897" cy="398961"/>
              <a:chOff x="4012057" y="3451825"/>
              <a:chExt cx="1612175" cy="634379"/>
            </a:xfrm>
          </p:grpSpPr>
          <p:sp>
            <p:nvSpPr>
              <p:cNvPr id="4799" name="Google Shape;4799;p6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0" name="Google Shape;4800;p6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66"/>
            <p:cNvGrpSpPr/>
            <p:nvPr/>
          </p:nvGrpSpPr>
          <p:grpSpPr>
            <a:xfrm>
              <a:off x="4276937" y="2155961"/>
              <a:ext cx="651965" cy="891358"/>
              <a:chOff x="3069908" y="2599997"/>
              <a:chExt cx="1036675" cy="1417328"/>
            </a:xfrm>
          </p:grpSpPr>
          <p:sp>
            <p:nvSpPr>
              <p:cNvPr id="4802" name="Google Shape;4802;p6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3" name="Google Shape;4803;p6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66"/>
            <p:cNvGrpSpPr/>
            <p:nvPr/>
          </p:nvGrpSpPr>
          <p:grpSpPr>
            <a:xfrm>
              <a:off x="5054918" y="1201875"/>
              <a:ext cx="999548" cy="602711"/>
              <a:chOff x="4306958" y="1082925"/>
              <a:chExt cx="1589359" cy="958358"/>
            </a:xfrm>
          </p:grpSpPr>
          <p:sp>
            <p:nvSpPr>
              <p:cNvPr id="4805" name="Google Shape;4805;p6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6" name="Google Shape;4806;p6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7" name="Google Shape;4807;p66"/>
            <p:cNvGrpSpPr/>
            <p:nvPr/>
          </p:nvGrpSpPr>
          <p:grpSpPr>
            <a:xfrm>
              <a:off x="4249973" y="1303451"/>
              <a:ext cx="799317" cy="841334"/>
              <a:chOff x="3027033" y="1244439"/>
              <a:chExt cx="1270977" cy="1337786"/>
            </a:xfrm>
          </p:grpSpPr>
          <p:sp>
            <p:nvSpPr>
              <p:cNvPr id="4808" name="Google Shape;4808;p6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09" name="Google Shape;4809;p6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0" name="Google Shape;4810;p66"/>
          <p:cNvGrpSpPr/>
          <p:nvPr/>
        </p:nvGrpSpPr>
        <p:grpSpPr>
          <a:xfrm>
            <a:off x="4072551" y="2058137"/>
            <a:ext cx="750769" cy="683784"/>
            <a:chOff x="4204684" y="2104422"/>
            <a:chExt cx="699822" cy="637382"/>
          </a:xfrm>
        </p:grpSpPr>
        <p:grpSp>
          <p:nvGrpSpPr>
            <p:cNvPr id="4811" name="Google Shape;4811;p66"/>
            <p:cNvGrpSpPr/>
            <p:nvPr/>
          </p:nvGrpSpPr>
          <p:grpSpPr>
            <a:xfrm>
              <a:off x="4204684" y="2430067"/>
              <a:ext cx="342957" cy="311738"/>
              <a:chOff x="4204684" y="2430067"/>
              <a:chExt cx="342957" cy="311738"/>
            </a:xfrm>
          </p:grpSpPr>
          <p:sp>
            <p:nvSpPr>
              <p:cNvPr id="4812" name="Google Shape;4812;p6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66"/>
            <p:cNvGrpSpPr/>
            <p:nvPr/>
          </p:nvGrpSpPr>
          <p:grpSpPr>
            <a:xfrm>
              <a:off x="4561586" y="2430067"/>
              <a:ext cx="342920" cy="311738"/>
              <a:chOff x="4561586" y="2430067"/>
              <a:chExt cx="342920" cy="311738"/>
            </a:xfrm>
          </p:grpSpPr>
          <p:sp>
            <p:nvSpPr>
              <p:cNvPr id="4815" name="Google Shape;4815;p6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66"/>
            <p:cNvGrpSpPr/>
            <p:nvPr/>
          </p:nvGrpSpPr>
          <p:grpSpPr>
            <a:xfrm>
              <a:off x="4561586" y="2104422"/>
              <a:ext cx="342920" cy="311738"/>
              <a:chOff x="4561586" y="2104422"/>
              <a:chExt cx="342920" cy="311738"/>
            </a:xfrm>
          </p:grpSpPr>
          <p:sp>
            <p:nvSpPr>
              <p:cNvPr id="4818" name="Google Shape;4818;p6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66"/>
            <p:cNvGrpSpPr/>
            <p:nvPr/>
          </p:nvGrpSpPr>
          <p:grpSpPr>
            <a:xfrm>
              <a:off x="4204684" y="2104422"/>
              <a:ext cx="342957" cy="311664"/>
              <a:chOff x="4204684" y="2104422"/>
              <a:chExt cx="342957" cy="311664"/>
            </a:xfrm>
          </p:grpSpPr>
          <p:sp>
            <p:nvSpPr>
              <p:cNvPr id="4821" name="Google Shape;4821;p6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3" name="Google Shape;4823;p66"/>
          <p:cNvGrpSpPr/>
          <p:nvPr/>
        </p:nvGrpSpPr>
        <p:grpSpPr>
          <a:xfrm>
            <a:off x="5536984" y="1171351"/>
            <a:ext cx="660591" cy="688867"/>
            <a:chOff x="5830645" y="1267368"/>
            <a:chExt cx="530340" cy="553040"/>
          </a:xfrm>
        </p:grpSpPr>
        <p:sp>
          <p:nvSpPr>
            <p:cNvPr id="4824" name="Google Shape;4824;p6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5" name="Google Shape;4825;p66"/>
            <p:cNvGrpSpPr/>
            <p:nvPr/>
          </p:nvGrpSpPr>
          <p:grpSpPr>
            <a:xfrm>
              <a:off x="5830645" y="1267368"/>
              <a:ext cx="259743" cy="269909"/>
              <a:chOff x="5830645" y="1267368"/>
              <a:chExt cx="259743" cy="269909"/>
            </a:xfrm>
          </p:grpSpPr>
          <p:sp>
            <p:nvSpPr>
              <p:cNvPr id="4826" name="Google Shape;4826;p6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66"/>
            <p:cNvGrpSpPr/>
            <p:nvPr/>
          </p:nvGrpSpPr>
          <p:grpSpPr>
            <a:xfrm>
              <a:off x="6101293" y="1267368"/>
              <a:ext cx="259692" cy="269909"/>
              <a:chOff x="6101293" y="1267368"/>
              <a:chExt cx="259692" cy="269909"/>
            </a:xfrm>
          </p:grpSpPr>
          <p:sp>
            <p:nvSpPr>
              <p:cNvPr id="4829" name="Google Shape;4829;p6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66"/>
            <p:cNvGrpSpPr/>
            <p:nvPr/>
          </p:nvGrpSpPr>
          <p:grpSpPr>
            <a:xfrm>
              <a:off x="5830645" y="1550500"/>
              <a:ext cx="259692" cy="269909"/>
              <a:chOff x="5830645" y="1550500"/>
              <a:chExt cx="259692" cy="269909"/>
            </a:xfrm>
          </p:grpSpPr>
          <p:sp>
            <p:nvSpPr>
              <p:cNvPr id="4832" name="Google Shape;4832;p6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4" name="Google Shape;4834;p66"/>
            <p:cNvGrpSpPr/>
            <p:nvPr/>
          </p:nvGrpSpPr>
          <p:grpSpPr>
            <a:xfrm>
              <a:off x="6101293" y="1550500"/>
              <a:ext cx="259692" cy="269909"/>
              <a:chOff x="6101293" y="1550500"/>
              <a:chExt cx="259692" cy="269909"/>
            </a:xfrm>
          </p:grpSpPr>
          <p:sp>
            <p:nvSpPr>
              <p:cNvPr id="4835" name="Google Shape;4835;p6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7" name="Google Shape;4837;p66"/>
          <p:cNvGrpSpPr/>
          <p:nvPr/>
        </p:nvGrpSpPr>
        <p:grpSpPr>
          <a:xfrm>
            <a:off x="739138" y="2061810"/>
            <a:ext cx="697154" cy="679574"/>
            <a:chOff x="2679875" y="2361475"/>
            <a:chExt cx="780425" cy="760575"/>
          </a:xfrm>
        </p:grpSpPr>
        <p:sp>
          <p:nvSpPr>
            <p:cNvPr id="4838" name="Google Shape;4838;p6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4" name="Google Shape;4844;p66"/>
          <p:cNvGrpSpPr/>
          <p:nvPr/>
        </p:nvGrpSpPr>
        <p:grpSpPr>
          <a:xfrm>
            <a:off x="3138297" y="1171402"/>
            <a:ext cx="735829" cy="684547"/>
            <a:chOff x="3351965" y="1148808"/>
            <a:chExt cx="750770" cy="698375"/>
          </a:xfrm>
        </p:grpSpPr>
        <p:grpSp>
          <p:nvGrpSpPr>
            <p:cNvPr id="4845" name="Google Shape;4845;p66"/>
            <p:cNvGrpSpPr/>
            <p:nvPr/>
          </p:nvGrpSpPr>
          <p:grpSpPr>
            <a:xfrm>
              <a:off x="3586796" y="1148808"/>
              <a:ext cx="294857" cy="286830"/>
              <a:chOff x="3750225" y="1774000"/>
              <a:chExt cx="149575" cy="145525"/>
            </a:xfrm>
          </p:grpSpPr>
          <p:sp>
            <p:nvSpPr>
              <p:cNvPr id="4846" name="Google Shape;4846;p6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66"/>
            <p:cNvGrpSpPr/>
            <p:nvPr/>
          </p:nvGrpSpPr>
          <p:grpSpPr>
            <a:xfrm>
              <a:off x="3779245" y="1375768"/>
              <a:ext cx="323490" cy="286978"/>
              <a:chOff x="3847850" y="1889150"/>
              <a:chExt cx="164100" cy="145600"/>
            </a:xfrm>
          </p:grpSpPr>
          <p:sp>
            <p:nvSpPr>
              <p:cNvPr id="4849" name="Google Shape;4849;p6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1" name="Google Shape;4851;p66"/>
            <p:cNvGrpSpPr/>
            <p:nvPr/>
          </p:nvGrpSpPr>
          <p:grpSpPr>
            <a:xfrm>
              <a:off x="3351965" y="1330435"/>
              <a:ext cx="295449" cy="285401"/>
              <a:chOff x="3631100" y="1866150"/>
              <a:chExt cx="149875" cy="144800"/>
            </a:xfrm>
          </p:grpSpPr>
          <p:sp>
            <p:nvSpPr>
              <p:cNvPr id="4852" name="Google Shape;4852;p6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4" name="Google Shape;4854;p66"/>
            <p:cNvGrpSpPr/>
            <p:nvPr/>
          </p:nvGrpSpPr>
          <p:grpSpPr>
            <a:xfrm>
              <a:off x="3548208" y="1560352"/>
              <a:ext cx="294808" cy="286830"/>
              <a:chOff x="3730650" y="1982800"/>
              <a:chExt cx="149550" cy="145525"/>
            </a:xfrm>
          </p:grpSpPr>
          <p:sp>
            <p:nvSpPr>
              <p:cNvPr id="4855" name="Google Shape;4855;p6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7" name="Google Shape;4857;p66"/>
          <p:cNvGrpSpPr/>
          <p:nvPr/>
        </p:nvGrpSpPr>
        <p:grpSpPr>
          <a:xfrm>
            <a:off x="7639949" y="1171356"/>
            <a:ext cx="804565" cy="677795"/>
            <a:chOff x="7636443" y="1204988"/>
            <a:chExt cx="804565" cy="677795"/>
          </a:xfrm>
        </p:grpSpPr>
        <p:grpSp>
          <p:nvGrpSpPr>
            <p:cNvPr id="4858" name="Google Shape;4858;p66"/>
            <p:cNvGrpSpPr/>
            <p:nvPr/>
          </p:nvGrpSpPr>
          <p:grpSpPr>
            <a:xfrm>
              <a:off x="7636443" y="1509705"/>
              <a:ext cx="804565" cy="373078"/>
              <a:chOff x="7636443" y="1509705"/>
              <a:chExt cx="804565" cy="373078"/>
            </a:xfrm>
          </p:grpSpPr>
          <p:sp>
            <p:nvSpPr>
              <p:cNvPr id="4859" name="Google Shape;4859;p6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66"/>
            <p:cNvGrpSpPr/>
            <p:nvPr/>
          </p:nvGrpSpPr>
          <p:grpSpPr>
            <a:xfrm>
              <a:off x="7636443" y="1408133"/>
              <a:ext cx="804565" cy="373078"/>
              <a:chOff x="7636443" y="1408133"/>
              <a:chExt cx="804565" cy="373078"/>
            </a:xfrm>
          </p:grpSpPr>
          <p:sp>
            <p:nvSpPr>
              <p:cNvPr id="4862" name="Google Shape;4862;p6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66"/>
            <p:cNvGrpSpPr/>
            <p:nvPr/>
          </p:nvGrpSpPr>
          <p:grpSpPr>
            <a:xfrm>
              <a:off x="7636443" y="1306560"/>
              <a:ext cx="804565" cy="373078"/>
              <a:chOff x="7636443" y="1306560"/>
              <a:chExt cx="804565" cy="373078"/>
            </a:xfrm>
          </p:grpSpPr>
          <p:sp>
            <p:nvSpPr>
              <p:cNvPr id="4865" name="Google Shape;4865;p6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7" name="Google Shape;4867;p66"/>
            <p:cNvGrpSpPr/>
            <p:nvPr/>
          </p:nvGrpSpPr>
          <p:grpSpPr>
            <a:xfrm>
              <a:off x="7636443" y="1204988"/>
              <a:ext cx="804565" cy="373078"/>
              <a:chOff x="7636443" y="1204988"/>
              <a:chExt cx="804565" cy="373078"/>
            </a:xfrm>
          </p:grpSpPr>
          <p:sp>
            <p:nvSpPr>
              <p:cNvPr id="4868" name="Google Shape;4868;p6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0" name="Google Shape;4870;p66"/>
          <p:cNvGrpSpPr/>
          <p:nvPr/>
        </p:nvGrpSpPr>
        <p:grpSpPr>
          <a:xfrm>
            <a:off x="4978796" y="2078771"/>
            <a:ext cx="661339" cy="661188"/>
            <a:chOff x="3990000" y="975400"/>
            <a:chExt cx="3934200" cy="3933300"/>
          </a:xfrm>
        </p:grpSpPr>
        <p:sp>
          <p:nvSpPr>
            <p:cNvPr id="4871" name="Google Shape;4871;p6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5" name="Google Shape;4875;p66"/>
          <p:cNvGrpSpPr/>
          <p:nvPr/>
        </p:nvGrpSpPr>
        <p:grpSpPr>
          <a:xfrm>
            <a:off x="6622444" y="2057409"/>
            <a:ext cx="868881" cy="684241"/>
            <a:chOff x="6598259" y="2078634"/>
            <a:chExt cx="868881" cy="684241"/>
          </a:xfrm>
        </p:grpSpPr>
        <p:sp>
          <p:nvSpPr>
            <p:cNvPr id="4876" name="Google Shape;4876;p6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2" name="Google Shape;4882;p66"/>
            <p:cNvGrpSpPr/>
            <p:nvPr/>
          </p:nvGrpSpPr>
          <p:grpSpPr>
            <a:xfrm>
              <a:off x="6808175" y="2078634"/>
              <a:ext cx="452229" cy="684241"/>
              <a:chOff x="6808175" y="2078634"/>
              <a:chExt cx="452229" cy="684241"/>
            </a:xfrm>
          </p:grpSpPr>
          <p:sp>
            <p:nvSpPr>
              <p:cNvPr id="4883" name="Google Shape;4883;p6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9" name="Google Shape;4889;p66"/>
              <p:cNvGrpSpPr/>
              <p:nvPr/>
            </p:nvGrpSpPr>
            <p:grpSpPr>
              <a:xfrm>
                <a:off x="6821586" y="2078634"/>
                <a:ext cx="426871" cy="684241"/>
                <a:chOff x="6821586" y="2078634"/>
                <a:chExt cx="426871" cy="684241"/>
              </a:xfrm>
            </p:grpSpPr>
            <p:grpSp>
              <p:nvGrpSpPr>
                <p:cNvPr id="4890" name="Google Shape;4890;p66"/>
                <p:cNvGrpSpPr/>
                <p:nvPr/>
              </p:nvGrpSpPr>
              <p:grpSpPr>
                <a:xfrm>
                  <a:off x="6821586" y="2078634"/>
                  <a:ext cx="426871" cy="684241"/>
                  <a:chOff x="6821586" y="2078634"/>
                  <a:chExt cx="426871" cy="684241"/>
                </a:xfrm>
              </p:grpSpPr>
              <p:sp>
                <p:nvSpPr>
                  <p:cNvPr id="4891" name="Google Shape;4891;p6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0" name="Google Shape;4910;p6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16" name="Google Shape;4916;p66"/>
          <p:cNvGrpSpPr/>
          <p:nvPr/>
        </p:nvGrpSpPr>
        <p:grpSpPr>
          <a:xfrm>
            <a:off x="5795610" y="2063018"/>
            <a:ext cx="671358" cy="671358"/>
            <a:chOff x="6535625" y="760425"/>
            <a:chExt cx="1665900" cy="1665900"/>
          </a:xfrm>
        </p:grpSpPr>
        <p:sp>
          <p:nvSpPr>
            <p:cNvPr id="4917" name="Google Shape;4917;p66"/>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6"/>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6"/>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6"/>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1" name="Google Shape;4921;p66"/>
          <p:cNvGrpSpPr/>
          <p:nvPr/>
        </p:nvGrpSpPr>
        <p:grpSpPr>
          <a:xfrm>
            <a:off x="732427" y="3731418"/>
            <a:ext cx="1340789" cy="640830"/>
            <a:chOff x="238125" y="1151100"/>
            <a:chExt cx="7139450" cy="3412300"/>
          </a:xfrm>
        </p:grpSpPr>
        <p:sp>
          <p:nvSpPr>
            <p:cNvPr id="4922" name="Google Shape;4922;p6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4" name="Google Shape;4934;p66"/>
          <p:cNvGrpSpPr/>
          <p:nvPr/>
        </p:nvGrpSpPr>
        <p:grpSpPr>
          <a:xfrm>
            <a:off x="5599650" y="2934699"/>
            <a:ext cx="985357" cy="585764"/>
            <a:chOff x="5145061" y="2881789"/>
            <a:chExt cx="1107641" cy="658458"/>
          </a:xfrm>
        </p:grpSpPr>
        <p:grpSp>
          <p:nvGrpSpPr>
            <p:cNvPr id="4935" name="Google Shape;4935;p66"/>
            <p:cNvGrpSpPr/>
            <p:nvPr/>
          </p:nvGrpSpPr>
          <p:grpSpPr>
            <a:xfrm>
              <a:off x="5722989" y="3244587"/>
              <a:ext cx="529713" cy="295659"/>
              <a:chOff x="5722989" y="3244587"/>
              <a:chExt cx="529713" cy="295659"/>
            </a:xfrm>
          </p:grpSpPr>
          <p:sp>
            <p:nvSpPr>
              <p:cNvPr id="4936" name="Google Shape;4936;p6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37" name="Google Shape;4937;p6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38" name="Google Shape;4938;p66"/>
            <p:cNvGrpSpPr/>
            <p:nvPr/>
          </p:nvGrpSpPr>
          <p:grpSpPr>
            <a:xfrm>
              <a:off x="5145061" y="3244587"/>
              <a:ext cx="536807" cy="295659"/>
              <a:chOff x="5145061" y="3244587"/>
              <a:chExt cx="536807" cy="295659"/>
            </a:xfrm>
          </p:grpSpPr>
          <p:sp>
            <p:nvSpPr>
              <p:cNvPr id="4939" name="Google Shape;4939;p6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40" name="Google Shape;4940;p6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41" name="Google Shape;4941;p66"/>
            <p:cNvGrpSpPr/>
            <p:nvPr/>
          </p:nvGrpSpPr>
          <p:grpSpPr>
            <a:xfrm>
              <a:off x="5341327" y="2898245"/>
              <a:ext cx="532309" cy="614891"/>
              <a:chOff x="5341327" y="2898245"/>
              <a:chExt cx="532309" cy="614891"/>
            </a:xfrm>
          </p:grpSpPr>
          <p:sp>
            <p:nvSpPr>
              <p:cNvPr id="4942" name="Google Shape;4942;p6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43" name="Google Shape;4943;p6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44" name="Google Shape;4944;p66"/>
            <p:cNvGrpSpPr/>
            <p:nvPr/>
          </p:nvGrpSpPr>
          <p:grpSpPr>
            <a:xfrm>
              <a:off x="5532290" y="2881789"/>
              <a:ext cx="620516" cy="305456"/>
              <a:chOff x="5532290" y="2881789"/>
              <a:chExt cx="620516" cy="305456"/>
            </a:xfrm>
          </p:grpSpPr>
          <p:sp>
            <p:nvSpPr>
              <p:cNvPr id="4945" name="Google Shape;4945;p6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46" name="Google Shape;4946;p6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947" name="Google Shape;4947;p66"/>
          <p:cNvGrpSpPr/>
          <p:nvPr/>
        </p:nvGrpSpPr>
        <p:grpSpPr>
          <a:xfrm>
            <a:off x="8178573" y="3726757"/>
            <a:ext cx="269068" cy="645491"/>
            <a:chOff x="7026852" y="3311869"/>
            <a:chExt cx="434331" cy="1041954"/>
          </a:xfrm>
        </p:grpSpPr>
        <p:sp>
          <p:nvSpPr>
            <p:cNvPr id="4948" name="Google Shape;4948;p6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66"/>
          <p:cNvGrpSpPr/>
          <p:nvPr/>
        </p:nvGrpSpPr>
        <p:grpSpPr>
          <a:xfrm>
            <a:off x="6195154" y="3765995"/>
            <a:ext cx="293882" cy="293836"/>
            <a:chOff x="4873519" y="3311869"/>
            <a:chExt cx="499374" cy="499296"/>
          </a:xfrm>
        </p:grpSpPr>
        <p:sp>
          <p:nvSpPr>
            <p:cNvPr id="4952" name="Google Shape;4952;p6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4" name="Google Shape;4954;p66"/>
          <p:cNvGrpSpPr/>
          <p:nvPr/>
        </p:nvGrpSpPr>
        <p:grpSpPr>
          <a:xfrm>
            <a:off x="6195154" y="4078366"/>
            <a:ext cx="293882" cy="293882"/>
            <a:chOff x="4873519" y="3875839"/>
            <a:chExt cx="499374" cy="499374"/>
          </a:xfrm>
        </p:grpSpPr>
        <p:sp>
          <p:nvSpPr>
            <p:cNvPr id="4955" name="Google Shape;4955;p6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7" name="Google Shape;4957;p66"/>
          <p:cNvGrpSpPr/>
          <p:nvPr/>
        </p:nvGrpSpPr>
        <p:grpSpPr>
          <a:xfrm>
            <a:off x="2425681" y="2050319"/>
            <a:ext cx="698104" cy="698208"/>
            <a:chOff x="2565073" y="2075876"/>
            <a:chExt cx="672482" cy="672518"/>
          </a:xfrm>
        </p:grpSpPr>
        <p:sp>
          <p:nvSpPr>
            <p:cNvPr id="4958" name="Google Shape;4958;p6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66"/>
          <p:cNvGrpSpPr/>
          <p:nvPr/>
        </p:nvGrpSpPr>
        <p:grpSpPr>
          <a:xfrm>
            <a:off x="5649092" y="3734919"/>
            <a:ext cx="438354" cy="637329"/>
            <a:chOff x="1697726" y="3244179"/>
            <a:chExt cx="788124" cy="1146069"/>
          </a:xfrm>
        </p:grpSpPr>
        <p:sp>
          <p:nvSpPr>
            <p:cNvPr id="4965" name="Google Shape;4965;p6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7" name="Google Shape;4967;p66"/>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8" name="Google Shape;4968;p66"/>
          <p:cNvGrpSpPr/>
          <p:nvPr/>
        </p:nvGrpSpPr>
        <p:grpSpPr>
          <a:xfrm>
            <a:off x="7650306" y="2063282"/>
            <a:ext cx="799565" cy="670282"/>
            <a:chOff x="7617850" y="2063282"/>
            <a:chExt cx="799565" cy="670282"/>
          </a:xfrm>
        </p:grpSpPr>
        <p:cxnSp>
          <p:nvCxnSpPr>
            <p:cNvPr id="4969" name="Google Shape;4969;p6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70" name="Google Shape;4970;p6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71" name="Google Shape;4971;p6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72" name="Google Shape;4972;p6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73" name="Google Shape;4973;p6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974" name="Google Shape;4974;p6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975" name="Google Shape;4975;p66"/>
            <p:cNvGrpSpPr/>
            <p:nvPr/>
          </p:nvGrpSpPr>
          <p:grpSpPr>
            <a:xfrm>
              <a:off x="7734309" y="2063282"/>
              <a:ext cx="570957" cy="620095"/>
              <a:chOff x="7734309" y="2063282"/>
              <a:chExt cx="570957" cy="620095"/>
            </a:xfrm>
          </p:grpSpPr>
          <p:grpSp>
            <p:nvGrpSpPr>
              <p:cNvPr id="4976" name="Google Shape;4976;p66"/>
              <p:cNvGrpSpPr/>
              <p:nvPr/>
            </p:nvGrpSpPr>
            <p:grpSpPr>
              <a:xfrm>
                <a:off x="8031573" y="2063282"/>
                <a:ext cx="273693" cy="620095"/>
                <a:chOff x="8031573" y="2063282"/>
                <a:chExt cx="273693" cy="620095"/>
              </a:xfrm>
            </p:grpSpPr>
            <p:sp>
              <p:nvSpPr>
                <p:cNvPr id="4977" name="Google Shape;4977;p6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1" name="Google Shape;4981;p66"/>
              <p:cNvGrpSpPr/>
              <p:nvPr/>
            </p:nvGrpSpPr>
            <p:grpSpPr>
              <a:xfrm flipH="1">
                <a:off x="7734309" y="2063282"/>
                <a:ext cx="273693" cy="620095"/>
                <a:chOff x="8031573" y="2063282"/>
                <a:chExt cx="273693" cy="620095"/>
              </a:xfrm>
            </p:grpSpPr>
            <p:sp>
              <p:nvSpPr>
                <p:cNvPr id="4982" name="Google Shape;4982;p6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86" name="Google Shape;4986;p66"/>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6"/>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8" name="Google Shape;4988;p66"/>
          <p:cNvGrpSpPr/>
          <p:nvPr/>
        </p:nvGrpSpPr>
        <p:grpSpPr>
          <a:xfrm>
            <a:off x="7836913" y="2916765"/>
            <a:ext cx="602567" cy="601884"/>
            <a:chOff x="1186975" y="238125"/>
            <a:chExt cx="5244275" cy="5238325"/>
          </a:xfrm>
        </p:grpSpPr>
        <p:sp>
          <p:nvSpPr>
            <p:cNvPr id="4989" name="Google Shape;4989;p6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66"/>
          <p:cNvGrpSpPr/>
          <p:nvPr/>
        </p:nvGrpSpPr>
        <p:grpSpPr>
          <a:xfrm>
            <a:off x="3279650" y="2056249"/>
            <a:ext cx="651848" cy="687338"/>
            <a:chOff x="3400515" y="2056248"/>
            <a:chExt cx="698134" cy="735987"/>
          </a:xfrm>
        </p:grpSpPr>
        <p:grpSp>
          <p:nvGrpSpPr>
            <p:cNvPr id="4994" name="Google Shape;4994;p66"/>
            <p:cNvGrpSpPr/>
            <p:nvPr/>
          </p:nvGrpSpPr>
          <p:grpSpPr>
            <a:xfrm>
              <a:off x="3400515" y="2283913"/>
              <a:ext cx="312919" cy="219900"/>
              <a:chOff x="3400515" y="2283913"/>
              <a:chExt cx="312919" cy="219900"/>
            </a:xfrm>
          </p:grpSpPr>
          <p:sp>
            <p:nvSpPr>
              <p:cNvPr id="4995" name="Google Shape;4995;p6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96" name="Google Shape;4996;p6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997" name="Google Shape;4997;p66"/>
            <p:cNvGrpSpPr/>
            <p:nvPr/>
          </p:nvGrpSpPr>
          <p:grpSpPr>
            <a:xfrm>
              <a:off x="3547823" y="2461089"/>
              <a:ext cx="219900" cy="331146"/>
              <a:chOff x="3547823" y="2461089"/>
              <a:chExt cx="219900" cy="331146"/>
            </a:xfrm>
          </p:grpSpPr>
          <p:sp>
            <p:nvSpPr>
              <p:cNvPr id="4998" name="Google Shape;4998;p6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99" name="Google Shape;4999;p6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000" name="Google Shape;5000;p66"/>
            <p:cNvGrpSpPr/>
            <p:nvPr/>
          </p:nvGrpSpPr>
          <p:grpSpPr>
            <a:xfrm>
              <a:off x="3734138" y="2461089"/>
              <a:ext cx="219900" cy="331146"/>
              <a:chOff x="3734138" y="2461089"/>
              <a:chExt cx="219900" cy="331146"/>
            </a:xfrm>
          </p:grpSpPr>
          <p:sp>
            <p:nvSpPr>
              <p:cNvPr id="5001" name="Google Shape;5001;p6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02" name="Google Shape;5002;p6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003" name="Google Shape;5003;p66"/>
            <p:cNvGrpSpPr/>
            <p:nvPr/>
          </p:nvGrpSpPr>
          <p:grpSpPr>
            <a:xfrm>
              <a:off x="3787560" y="2281742"/>
              <a:ext cx="311089" cy="219900"/>
              <a:chOff x="3787560" y="2281742"/>
              <a:chExt cx="311089" cy="219900"/>
            </a:xfrm>
          </p:grpSpPr>
          <p:sp>
            <p:nvSpPr>
              <p:cNvPr id="5004" name="Google Shape;5004;p6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05" name="Google Shape;5005;p6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006" name="Google Shape;5006;p66"/>
            <p:cNvGrpSpPr/>
            <p:nvPr/>
          </p:nvGrpSpPr>
          <p:grpSpPr>
            <a:xfrm>
              <a:off x="3637290" y="2056248"/>
              <a:ext cx="219900" cy="330736"/>
              <a:chOff x="3637290" y="2056248"/>
              <a:chExt cx="219900" cy="330736"/>
            </a:xfrm>
          </p:grpSpPr>
          <p:sp>
            <p:nvSpPr>
              <p:cNvPr id="5007" name="Google Shape;5007;p6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008" name="Google Shape;5008;p6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09" name="Google Shape;5009;p66"/>
          <p:cNvGrpSpPr/>
          <p:nvPr/>
        </p:nvGrpSpPr>
        <p:grpSpPr>
          <a:xfrm>
            <a:off x="2571356" y="2926255"/>
            <a:ext cx="1268144" cy="592394"/>
            <a:chOff x="238125" y="1188750"/>
            <a:chExt cx="7140450" cy="3335550"/>
          </a:xfrm>
        </p:grpSpPr>
        <p:sp>
          <p:nvSpPr>
            <p:cNvPr id="5010" name="Google Shape;5010;p6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66"/>
          <p:cNvGrpSpPr/>
          <p:nvPr/>
        </p:nvGrpSpPr>
        <p:grpSpPr>
          <a:xfrm>
            <a:off x="6679257" y="2928410"/>
            <a:ext cx="1053944" cy="590147"/>
            <a:chOff x="238125" y="1335475"/>
            <a:chExt cx="5418735" cy="3034175"/>
          </a:xfrm>
        </p:grpSpPr>
        <p:sp>
          <p:nvSpPr>
            <p:cNvPr id="5016" name="Google Shape;5016;p6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66"/>
          <p:cNvGrpSpPr/>
          <p:nvPr/>
        </p:nvGrpSpPr>
        <p:grpSpPr>
          <a:xfrm>
            <a:off x="4110066" y="3733309"/>
            <a:ext cx="1268207" cy="638939"/>
            <a:chOff x="3967651" y="3645904"/>
            <a:chExt cx="1479304" cy="745292"/>
          </a:xfrm>
        </p:grpSpPr>
        <p:grpSp>
          <p:nvGrpSpPr>
            <p:cNvPr id="5020" name="Google Shape;5020;p66"/>
            <p:cNvGrpSpPr/>
            <p:nvPr/>
          </p:nvGrpSpPr>
          <p:grpSpPr>
            <a:xfrm>
              <a:off x="3967651" y="4009026"/>
              <a:ext cx="1479304" cy="382170"/>
              <a:chOff x="3967651" y="4009026"/>
              <a:chExt cx="1479304" cy="382170"/>
            </a:xfrm>
          </p:grpSpPr>
          <p:grpSp>
            <p:nvGrpSpPr>
              <p:cNvPr id="5021" name="Google Shape;5021;p66"/>
              <p:cNvGrpSpPr/>
              <p:nvPr/>
            </p:nvGrpSpPr>
            <p:grpSpPr>
              <a:xfrm>
                <a:off x="4892216" y="4195630"/>
                <a:ext cx="554739" cy="195566"/>
                <a:chOff x="3604375" y="4892160"/>
                <a:chExt cx="1651500" cy="582215"/>
              </a:xfrm>
            </p:grpSpPr>
            <p:sp>
              <p:nvSpPr>
                <p:cNvPr id="5022" name="Google Shape;5022;p6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66"/>
              <p:cNvGrpSpPr/>
              <p:nvPr/>
            </p:nvGrpSpPr>
            <p:grpSpPr>
              <a:xfrm>
                <a:off x="3967651" y="4146303"/>
                <a:ext cx="579402" cy="244893"/>
                <a:chOff x="851875" y="4745310"/>
                <a:chExt cx="1724925" cy="729065"/>
              </a:xfrm>
            </p:grpSpPr>
            <p:sp>
              <p:nvSpPr>
                <p:cNvPr id="5025" name="Google Shape;5025;p6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66"/>
              <p:cNvGrpSpPr/>
              <p:nvPr/>
            </p:nvGrpSpPr>
            <p:grpSpPr>
              <a:xfrm>
                <a:off x="4460753" y="4009026"/>
                <a:ext cx="493110" cy="382170"/>
                <a:chOff x="2319875" y="4336625"/>
                <a:chExt cx="1468025" cy="1137750"/>
              </a:xfrm>
            </p:grpSpPr>
            <p:sp>
              <p:nvSpPr>
                <p:cNvPr id="5028" name="Google Shape;5028;p6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0" name="Google Shape;5030;p66"/>
            <p:cNvGrpSpPr/>
            <p:nvPr/>
          </p:nvGrpSpPr>
          <p:grpSpPr>
            <a:xfrm>
              <a:off x="4479443" y="3645904"/>
              <a:ext cx="455965" cy="388789"/>
              <a:chOff x="2957425" y="238100"/>
              <a:chExt cx="1910200" cy="1628775"/>
            </a:xfrm>
          </p:grpSpPr>
          <p:sp>
            <p:nvSpPr>
              <p:cNvPr id="5031" name="Google Shape;5031;p6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1" name="Google Shape;5041;p66"/>
          <p:cNvGrpSpPr/>
          <p:nvPr/>
        </p:nvGrpSpPr>
        <p:grpSpPr>
          <a:xfrm>
            <a:off x="2496179" y="3734510"/>
            <a:ext cx="1243128" cy="637739"/>
            <a:chOff x="2496310" y="3693351"/>
            <a:chExt cx="1342906" cy="688926"/>
          </a:xfrm>
        </p:grpSpPr>
        <p:grpSp>
          <p:nvGrpSpPr>
            <p:cNvPr id="5042" name="Google Shape;5042;p66"/>
            <p:cNvGrpSpPr/>
            <p:nvPr/>
          </p:nvGrpSpPr>
          <p:grpSpPr>
            <a:xfrm>
              <a:off x="2496310" y="3693351"/>
              <a:ext cx="1342906" cy="688875"/>
              <a:chOff x="2496310" y="3693351"/>
              <a:chExt cx="1342906" cy="688875"/>
            </a:xfrm>
          </p:grpSpPr>
          <p:sp>
            <p:nvSpPr>
              <p:cNvPr id="5043" name="Google Shape;5043;p6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49" name="Google Shape;5049;p66"/>
              <p:cNvCxnSpPr>
                <a:stCxn id="5047"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050" name="Google Shape;5050;p66"/>
              <p:cNvCxnSpPr>
                <a:stCxn id="5044"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051" name="Google Shape;5051;p66"/>
              <p:cNvCxnSpPr>
                <a:stCxn id="5045"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52" name="Google Shape;5052;p66"/>
              <p:cNvCxnSpPr>
                <a:stCxn id="5048"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53" name="Google Shape;5053;p66"/>
              <p:cNvCxnSpPr>
                <a:stCxn id="5046"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054" name="Google Shape;5054;p66"/>
            <p:cNvGrpSpPr/>
            <p:nvPr/>
          </p:nvGrpSpPr>
          <p:grpSpPr>
            <a:xfrm>
              <a:off x="2675275" y="3930557"/>
              <a:ext cx="1003306" cy="451719"/>
              <a:chOff x="2675275" y="4174282"/>
              <a:chExt cx="1003306" cy="451719"/>
            </a:xfrm>
          </p:grpSpPr>
          <p:sp>
            <p:nvSpPr>
              <p:cNvPr id="5055" name="Google Shape;5055;p6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8" name="Google Shape;5058;p66"/>
          <p:cNvGrpSpPr/>
          <p:nvPr/>
        </p:nvGrpSpPr>
        <p:grpSpPr>
          <a:xfrm>
            <a:off x="1669850" y="1171356"/>
            <a:ext cx="574511" cy="874709"/>
            <a:chOff x="1715404" y="1112080"/>
            <a:chExt cx="642270" cy="977984"/>
          </a:xfrm>
        </p:grpSpPr>
        <p:grpSp>
          <p:nvGrpSpPr>
            <p:cNvPr id="5059" name="Google Shape;5059;p66"/>
            <p:cNvGrpSpPr/>
            <p:nvPr/>
          </p:nvGrpSpPr>
          <p:grpSpPr>
            <a:xfrm>
              <a:off x="1715404" y="1112080"/>
              <a:ext cx="642270" cy="977984"/>
              <a:chOff x="1715404" y="1112080"/>
              <a:chExt cx="642270" cy="977984"/>
            </a:xfrm>
          </p:grpSpPr>
          <p:sp>
            <p:nvSpPr>
              <p:cNvPr id="5060" name="Google Shape;5060;p6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66"/>
            <p:cNvGrpSpPr/>
            <p:nvPr/>
          </p:nvGrpSpPr>
          <p:grpSpPr>
            <a:xfrm>
              <a:off x="1768927" y="1165603"/>
              <a:ext cx="535225" cy="851367"/>
              <a:chOff x="1768927" y="1165603"/>
              <a:chExt cx="535225" cy="851367"/>
            </a:xfrm>
          </p:grpSpPr>
          <p:sp>
            <p:nvSpPr>
              <p:cNvPr id="5063" name="Google Shape;5063;p6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5" name="Google Shape;5065;p66"/>
            <p:cNvGrpSpPr/>
            <p:nvPr/>
          </p:nvGrpSpPr>
          <p:grpSpPr>
            <a:xfrm>
              <a:off x="1822449" y="1219125"/>
              <a:ext cx="428180" cy="718859"/>
              <a:chOff x="1822449" y="1219125"/>
              <a:chExt cx="428180" cy="718859"/>
            </a:xfrm>
          </p:grpSpPr>
          <p:sp>
            <p:nvSpPr>
              <p:cNvPr id="5066" name="Google Shape;5066;p6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8" name="Google Shape;5068;p66"/>
            <p:cNvGrpSpPr/>
            <p:nvPr/>
          </p:nvGrpSpPr>
          <p:grpSpPr>
            <a:xfrm>
              <a:off x="1875972" y="1272648"/>
              <a:ext cx="321135" cy="586939"/>
              <a:chOff x="1875972" y="1272648"/>
              <a:chExt cx="321135" cy="586939"/>
            </a:xfrm>
          </p:grpSpPr>
          <p:sp>
            <p:nvSpPr>
              <p:cNvPr id="5069" name="Google Shape;5069;p6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1" name="Google Shape;5071;p66"/>
          <p:cNvGrpSpPr/>
          <p:nvPr/>
        </p:nvGrpSpPr>
        <p:grpSpPr>
          <a:xfrm>
            <a:off x="7777011" y="3728078"/>
            <a:ext cx="293855" cy="644170"/>
            <a:chOff x="241025" y="3151575"/>
            <a:chExt cx="293855" cy="644170"/>
          </a:xfrm>
        </p:grpSpPr>
        <p:sp>
          <p:nvSpPr>
            <p:cNvPr id="5072" name="Google Shape;5072;p6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4" name="Google Shape;5074;p66"/>
          <p:cNvGrpSpPr/>
          <p:nvPr/>
        </p:nvGrpSpPr>
        <p:grpSpPr>
          <a:xfrm>
            <a:off x="724994" y="2928078"/>
            <a:ext cx="1779649" cy="591620"/>
            <a:chOff x="246070" y="1983375"/>
            <a:chExt cx="1855347" cy="616849"/>
          </a:xfrm>
        </p:grpSpPr>
        <p:sp>
          <p:nvSpPr>
            <p:cNvPr id="5075" name="Google Shape;5075;p6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4" name="Google Shape;5084;p66"/>
          <p:cNvGrpSpPr/>
          <p:nvPr/>
        </p:nvGrpSpPr>
        <p:grpSpPr>
          <a:xfrm>
            <a:off x="2335861" y="1171356"/>
            <a:ext cx="711055" cy="745993"/>
            <a:chOff x="2496269" y="1171698"/>
            <a:chExt cx="761953" cy="799392"/>
          </a:xfrm>
        </p:grpSpPr>
        <p:grpSp>
          <p:nvGrpSpPr>
            <p:cNvPr id="5085" name="Google Shape;5085;p66"/>
            <p:cNvGrpSpPr/>
            <p:nvPr/>
          </p:nvGrpSpPr>
          <p:grpSpPr>
            <a:xfrm>
              <a:off x="2496269" y="1171698"/>
              <a:ext cx="761953" cy="723022"/>
              <a:chOff x="2496269" y="1171698"/>
              <a:chExt cx="761953" cy="723022"/>
            </a:xfrm>
          </p:grpSpPr>
          <p:sp>
            <p:nvSpPr>
              <p:cNvPr id="5086" name="Google Shape;5086;p6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8" name="Google Shape;5088;p66"/>
              <p:cNvGrpSpPr/>
              <p:nvPr/>
            </p:nvGrpSpPr>
            <p:grpSpPr>
              <a:xfrm>
                <a:off x="2496269" y="1171698"/>
                <a:ext cx="761953" cy="723022"/>
                <a:chOff x="2496269" y="1120652"/>
                <a:chExt cx="761953" cy="723022"/>
              </a:xfrm>
            </p:grpSpPr>
            <p:grpSp>
              <p:nvGrpSpPr>
                <p:cNvPr id="5089" name="Google Shape;5089;p66"/>
                <p:cNvGrpSpPr/>
                <p:nvPr/>
              </p:nvGrpSpPr>
              <p:grpSpPr>
                <a:xfrm>
                  <a:off x="2496269" y="1120652"/>
                  <a:ext cx="761953" cy="723022"/>
                  <a:chOff x="2496269" y="1120652"/>
                  <a:chExt cx="761953" cy="723022"/>
                </a:xfrm>
              </p:grpSpPr>
              <p:grpSp>
                <p:nvGrpSpPr>
                  <p:cNvPr id="5090" name="Google Shape;5090;p66"/>
                  <p:cNvGrpSpPr/>
                  <p:nvPr/>
                </p:nvGrpSpPr>
                <p:grpSpPr>
                  <a:xfrm>
                    <a:off x="2496269" y="1304589"/>
                    <a:ext cx="407089" cy="305057"/>
                    <a:chOff x="2496269" y="1304589"/>
                    <a:chExt cx="407089" cy="305057"/>
                  </a:xfrm>
                </p:grpSpPr>
                <p:sp>
                  <p:nvSpPr>
                    <p:cNvPr id="5091" name="Google Shape;5091;p6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66"/>
                  <p:cNvGrpSpPr/>
                  <p:nvPr/>
                </p:nvGrpSpPr>
                <p:grpSpPr>
                  <a:xfrm>
                    <a:off x="2586468" y="1493376"/>
                    <a:ext cx="358850" cy="349656"/>
                    <a:chOff x="2586468" y="1493376"/>
                    <a:chExt cx="358850" cy="349656"/>
                  </a:xfrm>
                </p:grpSpPr>
                <p:sp>
                  <p:nvSpPr>
                    <p:cNvPr id="5094" name="Google Shape;5094;p6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66"/>
                  <p:cNvGrpSpPr/>
                  <p:nvPr/>
                </p:nvGrpSpPr>
                <p:grpSpPr>
                  <a:xfrm>
                    <a:off x="2807939" y="1494024"/>
                    <a:ext cx="358857" cy="349650"/>
                    <a:chOff x="2807939" y="1494024"/>
                    <a:chExt cx="358857" cy="349650"/>
                  </a:xfrm>
                </p:grpSpPr>
                <p:sp>
                  <p:nvSpPr>
                    <p:cNvPr id="5097" name="Google Shape;5097;p6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66"/>
                  <p:cNvGrpSpPr/>
                  <p:nvPr/>
                </p:nvGrpSpPr>
                <p:grpSpPr>
                  <a:xfrm>
                    <a:off x="2851133" y="1305635"/>
                    <a:ext cx="407089" cy="305057"/>
                    <a:chOff x="2851133" y="1305635"/>
                    <a:chExt cx="407089" cy="305057"/>
                  </a:xfrm>
                </p:grpSpPr>
                <p:sp>
                  <p:nvSpPr>
                    <p:cNvPr id="5100" name="Google Shape;5100;p6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2" name="Google Shape;5102;p66"/>
                  <p:cNvGrpSpPr/>
                  <p:nvPr/>
                </p:nvGrpSpPr>
                <p:grpSpPr>
                  <a:xfrm>
                    <a:off x="2727495" y="1120652"/>
                    <a:ext cx="300271" cy="396358"/>
                    <a:chOff x="2727495" y="1120652"/>
                    <a:chExt cx="300271" cy="396358"/>
                  </a:xfrm>
                </p:grpSpPr>
                <p:sp>
                  <p:nvSpPr>
                    <p:cNvPr id="5103" name="Google Shape;5103;p6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5" name="Google Shape;5105;p66"/>
                <p:cNvGrpSpPr/>
                <p:nvPr/>
              </p:nvGrpSpPr>
              <p:grpSpPr>
                <a:xfrm>
                  <a:off x="2722305" y="1350460"/>
                  <a:ext cx="308357" cy="308344"/>
                  <a:chOff x="2722305" y="1350460"/>
                  <a:chExt cx="308357" cy="308344"/>
                </a:xfrm>
              </p:grpSpPr>
              <p:sp>
                <p:nvSpPr>
                  <p:cNvPr id="5106" name="Google Shape;5106;p6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7" name="Google Shape;5107;p66"/>
                  <p:cNvGrpSpPr/>
                  <p:nvPr/>
                </p:nvGrpSpPr>
                <p:grpSpPr>
                  <a:xfrm>
                    <a:off x="2725064" y="1364529"/>
                    <a:ext cx="297954" cy="280182"/>
                    <a:chOff x="2725064" y="1364529"/>
                    <a:chExt cx="297954" cy="280182"/>
                  </a:xfrm>
                </p:grpSpPr>
                <p:sp>
                  <p:nvSpPr>
                    <p:cNvPr id="5108" name="Google Shape;5108;p6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113" name="Google Shape;5113;p6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66"/>
          <p:cNvGrpSpPr/>
          <p:nvPr/>
        </p:nvGrpSpPr>
        <p:grpSpPr>
          <a:xfrm>
            <a:off x="3924561" y="2927462"/>
            <a:ext cx="1569144" cy="591015"/>
            <a:chOff x="3820100" y="3023049"/>
            <a:chExt cx="1303926" cy="491162"/>
          </a:xfrm>
        </p:grpSpPr>
        <p:grpSp>
          <p:nvGrpSpPr>
            <p:cNvPr id="5119" name="Google Shape;5119;p66"/>
            <p:cNvGrpSpPr/>
            <p:nvPr/>
          </p:nvGrpSpPr>
          <p:grpSpPr>
            <a:xfrm>
              <a:off x="3820100" y="3023072"/>
              <a:ext cx="1303926" cy="491139"/>
              <a:chOff x="3820100" y="3023072"/>
              <a:chExt cx="1303926" cy="491139"/>
            </a:xfrm>
          </p:grpSpPr>
          <p:sp>
            <p:nvSpPr>
              <p:cNvPr id="5120" name="Google Shape;5120;p6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66"/>
            <p:cNvGrpSpPr/>
            <p:nvPr/>
          </p:nvGrpSpPr>
          <p:grpSpPr>
            <a:xfrm>
              <a:off x="4132439" y="3023645"/>
              <a:ext cx="393633" cy="177096"/>
              <a:chOff x="4132439" y="3023645"/>
              <a:chExt cx="393633" cy="177096"/>
            </a:xfrm>
          </p:grpSpPr>
          <p:sp>
            <p:nvSpPr>
              <p:cNvPr id="5123" name="Google Shape;5123;p6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66"/>
            <p:cNvGrpSpPr/>
            <p:nvPr/>
          </p:nvGrpSpPr>
          <p:grpSpPr>
            <a:xfrm>
              <a:off x="3921811" y="3023049"/>
              <a:ext cx="1002397" cy="388943"/>
              <a:chOff x="3921811" y="3023049"/>
              <a:chExt cx="1002397" cy="388943"/>
            </a:xfrm>
          </p:grpSpPr>
          <p:sp>
            <p:nvSpPr>
              <p:cNvPr id="5126" name="Google Shape;5126;p6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66"/>
            <p:cNvGrpSpPr/>
            <p:nvPr/>
          </p:nvGrpSpPr>
          <p:grpSpPr>
            <a:xfrm>
              <a:off x="4023645" y="3023049"/>
              <a:ext cx="683032" cy="286722"/>
              <a:chOff x="4023645" y="3023049"/>
              <a:chExt cx="683032" cy="286722"/>
            </a:xfrm>
          </p:grpSpPr>
          <p:sp>
            <p:nvSpPr>
              <p:cNvPr id="5129" name="Google Shape;5129;p6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1" name="Google Shape;5131;p66"/>
          <p:cNvGrpSpPr/>
          <p:nvPr/>
        </p:nvGrpSpPr>
        <p:grpSpPr>
          <a:xfrm>
            <a:off x="1556683" y="2054307"/>
            <a:ext cx="713522" cy="688025"/>
            <a:chOff x="1706078" y="2092648"/>
            <a:chExt cx="660913" cy="637296"/>
          </a:xfrm>
        </p:grpSpPr>
        <p:sp>
          <p:nvSpPr>
            <p:cNvPr id="5132" name="Google Shape;5132;p6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3" name="Google Shape;5133;p66"/>
            <p:cNvGrpSpPr/>
            <p:nvPr/>
          </p:nvGrpSpPr>
          <p:grpSpPr>
            <a:xfrm>
              <a:off x="1706078" y="2092648"/>
              <a:ext cx="660913" cy="575241"/>
              <a:chOff x="1706078" y="2092648"/>
              <a:chExt cx="660913" cy="575241"/>
            </a:xfrm>
          </p:grpSpPr>
          <p:sp>
            <p:nvSpPr>
              <p:cNvPr id="5134" name="Google Shape;5134;p6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7" name="Google Shape;5137;p66"/>
          <p:cNvGrpSpPr/>
          <p:nvPr/>
        </p:nvGrpSpPr>
        <p:grpSpPr>
          <a:xfrm>
            <a:off x="6318542" y="1171856"/>
            <a:ext cx="1317459" cy="684168"/>
            <a:chOff x="238125" y="999450"/>
            <a:chExt cx="7140700" cy="3708225"/>
          </a:xfrm>
        </p:grpSpPr>
        <p:sp>
          <p:nvSpPr>
            <p:cNvPr id="5138" name="Google Shape;5138;p6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150" name="Shape 5150"/>
        <p:cNvGrpSpPr/>
        <p:nvPr/>
      </p:nvGrpSpPr>
      <p:grpSpPr>
        <a:xfrm>
          <a:off x="0" y="0"/>
          <a:ext cx="0" cy="0"/>
          <a:chOff x="0" y="0"/>
          <a:chExt cx="0" cy="0"/>
        </a:xfrm>
      </p:grpSpPr>
      <p:grpSp>
        <p:nvGrpSpPr>
          <p:cNvPr id="5151" name="Google Shape;5151;p67"/>
          <p:cNvGrpSpPr/>
          <p:nvPr/>
        </p:nvGrpSpPr>
        <p:grpSpPr>
          <a:xfrm>
            <a:off x="729238" y="1179665"/>
            <a:ext cx="1636117" cy="1526144"/>
            <a:chOff x="729238" y="1179665"/>
            <a:chExt cx="1636117" cy="1526144"/>
          </a:xfrm>
        </p:grpSpPr>
        <p:grpSp>
          <p:nvGrpSpPr>
            <p:cNvPr id="5152" name="Google Shape;5152;p67"/>
            <p:cNvGrpSpPr/>
            <p:nvPr/>
          </p:nvGrpSpPr>
          <p:grpSpPr>
            <a:xfrm>
              <a:off x="729238" y="1179665"/>
              <a:ext cx="80700" cy="1526144"/>
              <a:chOff x="729238" y="1179665"/>
              <a:chExt cx="80700" cy="1526144"/>
            </a:xfrm>
          </p:grpSpPr>
          <p:sp>
            <p:nvSpPr>
              <p:cNvPr id="5153" name="Google Shape;5153;p6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67"/>
            <p:cNvGrpSpPr/>
            <p:nvPr/>
          </p:nvGrpSpPr>
          <p:grpSpPr>
            <a:xfrm>
              <a:off x="903098" y="1179665"/>
              <a:ext cx="80700" cy="1526144"/>
              <a:chOff x="903098" y="1179665"/>
              <a:chExt cx="80700" cy="1526144"/>
            </a:xfrm>
          </p:grpSpPr>
          <p:sp>
            <p:nvSpPr>
              <p:cNvPr id="5164" name="Google Shape;5164;p6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67"/>
            <p:cNvGrpSpPr/>
            <p:nvPr/>
          </p:nvGrpSpPr>
          <p:grpSpPr>
            <a:xfrm>
              <a:off x="1076958" y="1179665"/>
              <a:ext cx="80700" cy="1526144"/>
              <a:chOff x="1076958" y="1179665"/>
              <a:chExt cx="80700" cy="1526144"/>
            </a:xfrm>
          </p:grpSpPr>
          <p:sp>
            <p:nvSpPr>
              <p:cNvPr id="5175" name="Google Shape;5175;p6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67"/>
            <p:cNvGrpSpPr/>
            <p:nvPr/>
          </p:nvGrpSpPr>
          <p:grpSpPr>
            <a:xfrm>
              <a:off x="1247707" y="1179665"/>
              <a:ext cx="80700" cy="1526144"/>
              <a:chOff x="1247707" y="1179665"/>
              <a:chExt cx="80700" cy="1526144"/>
            </a:xfrm>
          </p:grpSpPr>
          <p:sp>
            <p:nvSpPr>
              <p:cNvPr id="5186" name="Google Shape;5186;p6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67"/>
            <p:cNvGrpSpPr/>
            <p:nvPr/>
          </p:nvGrpSpPr>
          <p:grpSpPr>
            <a:xfrm>
              <a:off x="1421567" y="1179665"/>
              <a:ext cx="80700" cy="1526144"/>
              <a:chOff x="1421567" y="1179665"/>
              <a:chExt cx="80700" cy="1526144"/>
            </a:xfrm>
          </p:grpSpPr>
          <p:sp>
            <p:nvSpPr>
              <p:cNvPr id="5197" name="Google Shape;5197;p6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7" name="Google Shape;5207;p67"/>
            <p:cNvGrpSpPr/>
            <p:nvPr/>
          </p:nvGrpSpPr>
          <p:grpSpPr>
            <a:xfrm>
              <a:off x="1592327" y="1179665"/>
              <a:ext cx="80700" cy="1526144"/>
              <a:chOff x="1592327" y="1179665"/>
              <a:chExt cx="80700" cy="1526144"/>
            </a:xfrm>
          </p:grpSpPr>
          <p:sp>
            <p:nvSpPr>
              <p:cNvPr id="5208" name="Google Shape;5208;p6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8" name="Google Shape;5218;p67"/>
            <p:cNvGrpSpPr/>
            <p:nvPr/>
          </p:nvGrpSpPr>
          <p:grpSpPr>
            <a:xfrm>
              <a:off x="1766187" y="1179665"/>
              <a:ext cx="80700" cy="1526144"/>
              <a:chOff x="1766187" y="1179665"/>
              <a:chExt cx="80700" cy="1526144"/>
            </a:xfrm>
          </p:grpSpPr>
          <p:sp>
            <p:nvSpPr>
              <p:cNvPr id="5219" name="Google Shape;5219;p6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9" name="Google Shape;5229;p67"/>
            <p:cNvGrpSpPr/>
            <p:nvPr/>
          </p:nvGrpSpPr>
          <p:grpSpPr>
            <a:xfrm>
              <a:off x="1936935" y="1179665"/>
              <a:ext cx="80700" cy="1526144"/>
              <a:chOff x="1936935" y="1179665"/>
              <a:chExt cx="80700" cy="1526144"/>
            </a:xfrm>
          </p:grpSpPr>
          <p:sp>
            <p:nvSpPr>
              <p:cNvPr id="5230" name="Google Shape;5230;p6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67"/>
            <p:cNvGrpSpPr/>
            <p:nvPr/>
          </p:nvGrpSpPr>
          <p:grpSpPr>
            <a:xfrm>
              <a:off x="2110795" y="1179665"/>
              <a:ext cx="80700" cy="1526144"/>
              <a:chOff x="2110795" y="1179665"/>
              <a:chExt cx="80700" cy="1526144"/>
            </a:xfrm>
          </p:grpSpPr>
          <p:sp>
            <p:nvSpPr>
              <p:cNvPr id="5241" name="Google Shape;5241;p6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67"/>
            <p:cNvGrpSpPr/>
            <p:nvPr/>
          </p:nvGrpSpPr>
          <p:grpSpPr>
            <a:xfrm>
              <a:off x="2284655" y="1179665"/>
              <a:ext cx="80700" cy="1526144"/>
              <a:chOff x="2284655" y="1179665"/>
              <a:chExt cx="80700" cy="1526144"/>
            </a:xfrm>
          </p:grpSpPr>
          <p:sp>
            <p:nvSpPr>
              <p:cNvPr id="5252" name="Google Shape;5252;p6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2" name="Google Shape;5262;p67"/>
          <p:cNvGrpSpPr/>
          <p:nvPr/>
        </p:nvGrpSpPr>
        <p:grpSpPr>
          <a:xfrm>
            <a:off x="2623904" y="1198803"/>
            <a:ext cx="1364248" cy="1102133"/>
            <a:chOff x="2623904" y="1198803"/>
            <a:chExt cx="1364248" cy="1102133"/>
          </a:xfrm>
        </p:grpSpPr>
        <p:grpSp>
          <p:nvGrpSpPr>
            <p:cNvPr id="5263" name="Google Shape;5263;p67"/>
            <p:cNvGrpSpPr/>
            <p:nvPr/>
          </p:nvGrpSpPr>
          <p:grpSpPr>
            <a:xfrm>
              <a:off x="2623907" y="1198803"/>
              <a:ext cx="1364245" cy="273000"/>
              <a:chOff x="2623907" y="1198803"/>
              <a:chExt cx="1364245" cy="273000"/>
            </a:xfrm>
          </p:grpSpPr>
          <p:sp>
            <p:nvSpPr>
              <p:cNvPr id="5264" name="Google Shape;5264;p6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67"/>
            <p:cNvGrpSpPr/>
            <p:nvPr/>
          </p:nvGrpSpPr>
          <p:grpSpPr>
            <a:xfrm>
              <a:off x="2623904" y="1476964"/>
              <a:ext cx="1364245" cy="273000"/>
              <a:chOff x="2623904" y="1476964"/>
              <a:chExt cx="1364245" cy="273000"/>
            </a:xfrm>
          </p:grpSpPr>
          <p:sp>
            <p:nvSpPr>
              <p:cNvPr id="5270" name="Google Shape;5270;p6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67"/>
            <p:cNvGrpSpPr/>
            <p:nvPr/>
          </p:nvGrpSpPr>
          <p:grpSpPr>
            <a:xfrm>
              <a:off x="2623907" y="1749775"/>
              <a:ext cx="1364245" cy="273000"/>
              <a:chOff x="2623907" y="1749775"/>
              <a:chExt cx="1364245" cy="273000"/>
            </a:xfrm>
          </p:grpSpPr>
          <p:sp>
            <p:nvSpPr>
              <p:cNvPr id="5276" name="Google Shape;5276;p6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67"/>
            <p:cNvGrpSpPr/>
            <p:nvPr/>
          </p:nvGrpSpPr>
          <p:grpSpPr>
            <a:xfrm>
              <a:off x="2623904" y="2027936"/>
              <a:ext cx="1364245" cy="273000"/>
              <a:chOff x="2623904" y="2027936"/>
              <a:chExt cx="1364245" cy="273000"/>
            </a:xfrm>
          </p:grpSpPr>
          <p:sp>
            <p:nvSpPr>
              <p:cNvPr id="5282" name="Google Shape;5282;p6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7" name="Google Shape;5287;p67"/>
          <p:cNvGrpSpPr/>
          <p:nvPr/>
        </p:nvGrpSpPr>
        <p:grpSpPr>
          <a:xfrm>
            <a:off x="2613365" y="2657876"/>
            <a:ext cx="1387541" cy="159124"/>
            <a:chOff x="3200660" y="2180272"/>
            <a:chExt cx="2563824" cy="378237"/>
          </a:xfrm>
        </p:grpSpPr>
        <p:sp>
          <p:nvSpPr>
            <p:cNvPr id="5288" name="Google Shape;5288;p6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67"/>
          <p:cNvGrpSpPr/>
          <p:nvPr/>
        </p:nvGrpSpPr>
        <p:grpSpPr>
          <a:xfrm>
            <a:off x="2609890" y="2935640"/>
            <a:ext cx="1390502" cy="159625"/>
            <a:chOff x="3530150" y="2790075"/>
            <a:chExt cx="1962600" cy="225300"/>
          </a:xfrm>
        </p:grpSpPr>
        <p:sp>
          <p:nvSpPr>
            <p:cNvPr id="5307" name="Google Shape;5307;p6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67"/>
          <p:cNvGrpSpPr/>
          <p:nvPr/>
        </p:nvGrpSpPr>
        <p:grpSpPr>
          <a:xfrm>
            <a:off x="2609948" y="3213905"/>
            <a:ext cx="1411629" cy="154175"/>
            <a:chOff x="3558802" y="4011244"/>
            <a:chExt cx="1866000" cy="111600"/>
          </a:xfrm>
        </p:grpSpPr>
        <p:sp>
          <p:nvSpPr>
            <p:cNvPr id="5310" name="Google Shape;5310;p6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2" name="Google Shape;5312;p67"/>
          <p:cNvGrpSpPr/>
          <p:nvPr/>
        </p:nvGrpSpPr>
        <p:grpSpPr>
          <a:xfrm>
            <a:off x="2610235" y="2419475"/>
            <a:ext cx="1383503" cy="119761"/>
            <a:chOff x="3465975" y="2270258"/>
            <a:chExt cx="1986364" cy="171947"/>
          </a:xfrm>
        </p:grpSpPr>
        <p:sp>
          <p:nvSpPr>
            <p:cNvPr id="5313" name="Google Shape;5313;p6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67"/>
          <p:cNvGrpSpPr/>
          <p:nvPr/>
        </p:nvGrpSpPr>
        <p:grpSpPr>
          <a:xfrm>
            <a:off x="2621243" y="3783248"/>
            <a:ext cx="1369531" cy="195460"/>
            <a:chOff x="723300" y="4253549"/>
            <a:chExt cx="2276482" cy="324900"/>
          </a:xfrm>
        </p:grpSpPr>
        <p:sp>
          <p:nvSpPr>
            <p:cNvPr id="5322" name="Google Shape;5322;p6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67"/>
          <p:cNvGrpSpPr/>
          <p:nvPr/>
        </p:nvGrpSpPr>
        <p:grpSpPr>
          <a:xfrm>
            <a:off x="2610803" y="3484489"/>
            <a:ext cx="1389066" cy="180119"/>
            <a:chOff x="705948" y="3788465"/>
            <a:chExt cx="2308953" cy="299400"/>
          </a:xfrm>
        </p:grpSpPr>
        <p:sp>
          <p:nvSpPr>
            <p:cNvPr id="5328" name="Google Shape;5328;p6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67"/>
          <p:cNvGrpSpPr/>
          <p:nvPr/>
        </p:nvGrpSpPr>
        <p:grpSpPr>
          <a:xfrm>
            <a:off x="4207794" y="2088443"/>
            <a:ext cx="1433821" cy="191501"/>
            <a:chOff x="4273350" y="2088443"/>
            <a:chExt cx="1433821" cy="191501"/>
          </a:xfrm>
        </p:grpSpPr>
        <p:grpSp>
          <p:nvGrpSpPr>
            <p:cNvPr id="5334" name="Google Shape;5334;p67"/>
            <p:cNvGrpSpPr/>
            <p:nvPr/>
          </p:nvGrpSpPr>
          <p:grpSpPr>
            <a:xfrm>
              <a:off x="4273350" y="2088443"/>
              <a:ext cx="1433821" cy="0"/>
              <a:chOff x="5224975" y="2962250"/>
              <a:chExt cx="1544400" cy="0"/>
            </a:xfrm>
          </p:grpSpPr>
          <p:cxnSp>
            <p:nvCxnSpPr>
              <p:cNvPr id="5335" name="Google Shape;5335;p6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36" name="Google Shape;5336;p6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337" name="Google Shape;5337;p67"/>
            <p:cNvGrpSpPr/>
            <p:nvPr/>
          </p:nvGrpSpPr>
          <p:grpSpPr>
            <a:xfrm>
              <a:off x="4273350" y="2279944"/>
              <a:ext cx="1433821" cy="0"/>
              <a:chOff x="5224975" y="2962250"/>
              <a:chExt cx="1544400" cy="0"/>
            </a:xfrm>
          </p:grpSpPr>
          <p:cxnSp>
            <p:nvCxnSpPr>
              <p:cNvPr id="5338" name="Google Shape;5338;p6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39" name="Google Shape;5339;p6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340" name="Google Shape;5340;p67"/>
          <p:cNvGrpSpPr/>
          <p:nvPr/>
        </p:nvGrpSpPr>
        <p:grpSpPr>
          <a:xfrm>
            <a:off x="2658741" y="4097347"/>
            <a:ext cx="1304609" cy="294074"/>
            <a:chOff x="2658741" y="4097347"/>
            <a:chExt cx="1304609" cy="294074"/>
          </a:xfrm>
        </p:grpSpPr>
        <p:grpSp>
          <p:nvGrpSpPr>
            <p:cNvPr id="5341" name="Google Shape;5341;p67"/>
            <p:cNvGrpSpPr/>
            <p:nvPr/>
          </p:nvGrpSpPr>
          <p:grpSpPr>
            <a:xfrm>
              <a:off x="2658741" y="4097347"/>
              <a:ext cx="118572" cy="294074"/>
              <a:chOff x="3343310" y="4475555"/>
              <a:chExt cx="127717" cy="316753"/>
            </a:xfrm>
          </p:grpSpPr>
          <p:sp>
            <p:nvSpPr>
              <p:cNvPr id="5342" name="Google Shape;5342;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4" name="Google Shape;5344;p67"/>
            <p:cNvGrpSpPr/>
            <p:nvPr/>
          </p:nvGrpSpPr>
          <p:grpSpPr>
            <a:xfrm>
              <a:off x="3815519" y="4098388"/>
              <a:ext cx="147831" cy="291991"/>
              <a:chOff x="3527539" y="4476677"/>
              <a:chExt cx="159232" cy="314510"/>
            </a:xfrm>
          </p:grpSpPr>
          <p:sp>
            <p:nvSpPr>
              <p:cNvPr id="5345" name="Google Shape;5345;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7" name="Google Shape;5347;p67"/>
            <p:cNvGrpSpPr/>
            <p:nvPr/>
          </p:nvGrpSpPr>
          <p:grpSpPr>
            <a:xfrm>
              <a:off x="3511696" y="4098388"/>
              <a:ext cx="147831" cy="291991"/>
              <a:chOff x="3527539" y="4476677"/>
              <a:chExt cx="159232" cy="314510"/>
            </a:xfrm>
          </p:grpSpPr>
          <p:sp>
            <p:nvSpPr>
              <p:cNvPr id="5348" name="Google Shape;5348;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0" name="Google Shape;5350;p67"/>
            <p:cNvGrpSpPr/>
            <p:nvPr/>
          </p:nvGrpSpPr>
          <p:grpSpPr>
            <a:xfrm>
              <a:off x="3207874" y="4098388"/>
              <a:ext cx="147831" cy="291991"/>
              <a:chOff x="3527539" y="4476677"/>
              <a:chExt cx="159232" cy="314510"/>
            </a:xfrm>
          </p:grpSpPr>
          <p:sp>
            <p:nvSpPr>
              <p:cNvPr id="5351" name="Google Shape;5351;p6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67"/>
            <p:cNvGrpSpPr/>
            <p:nvPr/>
          </p:nvGrpSpPr>
          <p:grpSpPr>
            <a:xfrm>
              <a:off x="2933305" y="4097347"/>
              <a:ext cx="118572" cy="294074"/>
              <a:chOff x="3343310" y="4475555"/>
              <a:chExt cx="127717" cy="316753"/>
            </a:xfrm>
          </p:grpSpPr>
          <p:sp>
            <p:nvSpPr>
              <p:cNvPr id="5354" name="Google Shape;5354;p6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56" name="Google Shape;5356;p67"/>
          <p:cNvGrpSpPr/>
          <p:nvPr/>
        </p:nvGrpSpPr>
        <p:grpSpPr>
          <a:xfrm>
            <a:off x="4209349" y="1176041"/>
            <a:ext cx="1430711" cy="751237"/>
            <a:chOff x="5159450" y="1919950"/>
            <a:chExt cx="1541050" cy="862500"/>
          </a:xfrm>
        </p:grpSpPr>
        <p:sp>
          <p:nvSpPr>
            <p:cNvPr id="5357" name="Google Shape;5357;p6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358" name="Google Shape;5358;p67"/>
            <p:cNvGrpSpPr/>
            <p:nvPr/>
          </p:nvGrpSpPr>
          <p:grpSpPr>
            <a:xfrm>
              <a:off x="5159450" y="1919950"/>
              <a:ext cx="1541050" cy="862500"/>
              <a:chOff x="5159450" y="1919950"/>
              <a:chExt cx="1541050" cy="862500"/>
            </a:xfrm>
          </p:grpSpPr>
          <p:cxnSp>
            <p:nvCxnSpPr>
              <p:cNvPr id="5359" name="Google Shape;5359;p6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360" name="Google Shape;5360;p6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361" name="Google Shape;5361;p67"/>
          <p:cNvGrpSpPr/>
          <p:nvPr/>
        </p:nvGrpSpPr>
        <p:grpSpPr>
          <a:xfrm>
            <a:off x="4257486" y="2439811"/>
            <a:ext cx="1334436" cy="967914"/>
            <a:chOff x="4294923" y="2439811"/>
            <a:chExt cx="1334436" cy="967914"/>
          </a:xfrm>
        </p:grpSpPr>
        <p:grpSp>
          <p:nvGrpSpPr>
            <p:cNvPr id="5362" name="Google Shape;5362;p67"/>
            <p:cNvGrpSpPr/>
            <p:nvPr/>
          </p:nvGrpSpPr>
          <p:grpSpPr>
            <a:xfrm>
              <a:off x="4960455" y="2469658"/>
              <a:ext cx="668904" cy="885524"/>
              <a:chOff x="4960455" y="2469658"/>
              <a:chExt cx="668904" cy="885524"/>
            </a:xfrm>
          </p:grpSpPr>
          <p:sp>
            <p:nvSpPr>
              <p:cNvPr id="5363" name="Google Shape;5363;p6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67"/>
            <p:cNvGrpSpPr/>
            <p:nvPr/>
          </p:nvGrpSpPr>
          <p:grpSpPr>
            <a:xfrm>
              <a:off x="4294923" y="2469658"/>
              <a:ext cx="668951" cy="885524"/>
              <a:chOff x="4294923" y="2469658"/>
              <a:chExt cx="668951" cy="885524"/>
            </a:xfrm>
          </p:grpSpPr>
          <p:sp>
            <p:nvSpPr>
              <p:cNvPr id="5370" name="Google Shape;5370;p6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6" name="Google Shape;5376;p6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7" name="Google Shape;5377;p67"/>
          <p:cNvGrpSpPr/>
          <p:nvPr/>
        </p:nvGrpSpPr>
        <p:grpSpPr>
          <a:xfrm>
            <a:off x="4243690" y="3494256"/>
            <a:ext cx="1430949" cy="897289"/>
            <a:chOff x="4351371" y="3547942"/>
            <a:chExt cx="1345130" cy="843475"/>
          </a:xfrm>
        </p:grpSpPr>
        <p:grpSp>
          <p:nvGrpSpPr>
            <p:cNvPr id="5378" name="Google Shape;5378;p67"/>
            <p:cNvGrpSpPr/>
            <p:nvPr/>
          </p:nvGrpSpPr>
          <p:grpSpPr>
            <a:xfrm>
              <a:off x="4351371" y="4209917"/>
              <a:ext cx="1345130" cy="181500"/>
              <a:chOff x="4351371" y="4209917"/>
              <a:chExt cx="1345130" cy="181500"/>
            </a:xfrm>
          </p:grpSpPr>
          <p:sp>
            <p:nvSpPr>
              <p:cNvPr id="5379" name="Google Shape;5379;p6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0" name="Google Shape;5380;p6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381" name="Google Shape;5381;p67"/>
            <p:cNvGrpSpPr/>
            <p:nvPr/>
          </p:nvGrpSpPr>
          <p:grpSpPr>
            <a:xfrm>
              <a:off x="4403010" y="3985221"/>
              <a:ext cx="1109518" cy="181500"/>
              <a:chOff x="4403010" y="3985221"/>
              <a:chExt cx="1109518" cy="181500"/>
            </a:xfrm>
          </p:grpSpPr>
          <p:sp>
            <p:nvSpPr>
              <p:cNvPr id="5382" name="Google Shape;5382;p6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3" name="Google Shape;5383;p6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384" name="Google Shape;5384;p67"/>
            <p:cNvGrpSpPr/>
            <p:nvPr/>
          </p:nvGrpSpPr>
          <p:grpSpPr>
            <a:xfrm>
              <a:off x="4618704" y="3766582"/>
              <a:ext cx="807858" cy="181500"/>
              <a:chOff x="4618704" y="3766582"/>
              <a:chExt cx="807858" cy="181500"/>
            </a:xfrm>
          </p:grpSpPr>
          <p:sp>
            <p:nvSpPr>
              <p:cNvPr id="5385" name="Google Shape;5385;p6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6" name="Google Shape;5386;p6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387" name="Google Shape;5387;p67"/>
            <p:cNvGrpSpPr/>
            <p:nvPr/>
          </p:nvGrpSpPr>
          <p:grpSpPr>
            <a:xfrm>
              <a:off x="4735238" y="3547942"/>
              <a:ext cx="462839" cy="181500"/>
              <a:chOff x="4735238" y="3547942"/>
              <a:chExt cx="462839" cy="181500"/>
            </a:xfrm>
          </p:grpSpPr>
          <p:sp>
            <p:nvSpPr>
              <p:cNvPr id="5388" name="Google Shape;5388;p6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9" name="Google Shape;5389;p6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90" name="Google Shape;5390;p67"/>
          <p:cNvGrpSpPr/>
          <p:nvPr/>
        </p:nvGrpSpPr>
        <p:grpSpPr>
          <a:xfrm>
            <a:off x="7420047" y="2429580"/>
            <a:ext cx="1020955" cy="928853"/>
            <a:chOff x="926675" y="238125"/>
            <a:chExt cx="5755100" cy="5232975"/>
          </a:xfrm>
        </p:grpSpPr>
        <p:sp>
          <p:nvSpPr>
            <p:cNvPr id="5391" name="Google Shape;5391;p6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5" name="Google Shape;5395;p67"/>
          <p:cNvGrpSpPr/>
          <p:nvPr/>
        </p:nvGrpSpPr>
        <p:grpSpPr>
          <a:xfrm>
            <a:off x="727421" y="2828315"/>
            <a:ext cx="1695374" cy="1560837"/>
            <a:chOff x="727421" y="2828315"/>
            <a:chExt cx="1695374" cy="1560837"/>
          </a:xfrm>
        </p:grpSpPr>
        <p:grpSp>
          <p:nvGrpSpPr>
            <p:cNvPr id="5396" name="Google Shape;5396;p67"/>
            <p:cNvGrpSpPr/>
            <p:nvPr/>
          </p:nvGrpSpPr>
          <p:grpSpPr>
            <a:xfrm>
              <a:off x="727421" y="2828315"/>
              <a:ext cx="1695374" cy="1560837"/>
              <a:chOff x="734799" y="2782450"/>
              <a:chExt cx="1571100" cy="1577400"/>
            </a:xfrm>
          </p:grpSpPr>
          <p:cxnSp>
            <p:nvCxnSpPr>
              <p:cNvPr id="5397" name="Google Shape;5397;p6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398" name="Google Shape;5398;p6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399" name="Google Shape;5399;p67"/>
            <p:cNvGrpSpPr/>
            <p:nvPr/>
          </p:nvGrpSpPr>
          <p:grpSpPr>
            <a:xfrm>
              <a:off x="819108" y="2882501"/>
              <a:ext cx="1556791" cy="1426186"/>
              <a:chOff x="819108" y="2882501"/>
              <a:chExt cx="1556791" cy="1426186"/>
            </a:xfrm>
          </p:grpSpPr>
          <p:grpSp>
            <p:nvGrpSpPr>
              <p:cNvPr id="5400" name="Google Shape;5400;p67"/>
              <p:cNvGrpSpPr/>
              <p:nvPr/>
            </p:nvGrpSpPr>
            <p:grpSpPr>
              <a:xfrm>
                <a:off x="819108" y="2882501"/>
                <a:ext cx="103104" cy="1426186"/>
                <a:chOff x="4674013" y="3100904"/>
                <a:chExt cx="122758" cy="1698043"/>
              </a:xfrm>
            </p:grpSpPr>
            <p:sp>
              <p:nvSpPr>
                <p:cNvPr id="5401" name="Google Shape;5401;p6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67"/>
              <p:cNvGrpSpPr/>
              <p:nvPr/>
            </p:nvGrpSpPr>
            <p:grpSpPr>
              <a:xfrm>
                <a:off x="1062475" y="2882501"/>
                <a:ext cx="103104" cy="1426186"/>
                <a:chOff x="4940438" y="3100904"/>
                <a:chExt cx="122758" cy="1698043"/>
              </a:xfrm>
            </p:grpSpPr>
            <p:sp>
              <p:nvSpPr>
                <p:cNvPr id="5409" name="Google Shape;5409;p6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6" name="Google Shape;5416;p67"/>
              <p:cNvGrpSpPr/>
              <p:nvPr/>
            </p:nvGrpSpPr>
            <p:grpSpPr>
              <a:xfrm>
                <a:off x="1299324" y="2882501"/>
                <a:ext cx="103104" cy="1426186"/>
                <a:chOff x="5206863" y="3100904"/>
                <a:chExt cx="122758" cy="1698043"/>
              </a:xfrm>
            </p:grpSpPr>
            <p:sp>
              <p:nvSpPr>
                <p:cNvPr id="5417" name="Google Shape;5417;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67"/>
              <p:cNvGrpSpPr/>
              <p:nvPr/>
            </p:nvGrpSpPr>
            <p:grpSpPr>
              <a:xfrm>
                <a:off x="1786057" y="2882501"/>
                <a:ext cx="103104" cy="1426186"/>
                <a:chOff x="6006138" y="3143629"/>
                <a:chExt cx="122758" cy="1698043"/>
              </a:xfrm>
            </p:grpSpPr>
            <p:sp>
              <p:nvSpPr>
                <p:cNvPr id="5425" name="Google Shape;5425;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67"/>
              <p:cNvGrpSpPr/>
              <p:nvPr/>
            </p:nvGrpSpPr>
            <p:grpSpPr>
              <a:xfrm>
                <a:off x="2029422" y="2882501"/>
                <a:ext cx="103104" cy="1426186"/>
                <a:chOff x="6805413" y="3100904"/>
                <a:chExt cx="122758" cy="1698043"/>
              </a:xfrm>
            </p:grpSpPr>
            <p:sp>
              <p:nvSpPr>
                <p:cNvPr id="5433" name="Google Shape;5433;p6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0" name="Google Shape;5440;p67"/>
              <p:cNvGrpSpPr/>
              <p:nvPr/>
            </p:nvGrpSpPr>
            <p:grpSpPr>
              <a:xfrm>
                <a:off x="2272795" y="2882501"/>
                <a:ext cx="103104" cy="1426186"/>
                <a:chOff x="5206863" y="3100904"/>
                <a:chExt cx="122758" cy="1698043"/>
              </a:xfrm>
            </p:grpSpPr>
            <p:sp>
              <p:nvSpPr>
                <p:cNvPr id="5441" name="Google Shape;5441;p6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67"/>
              <p:cNvGrpSpPr/>
              <p:nvPr/>
            </p:nvGrpSpPr>
            <p:grpSpPr>
              <a:xfrm>
                <a:off x="1542694" y="2882501"/>
                <a:ext cx="103104" cy="1426186"/>
                <a:chOff x="6006138" y="3143629"/>
                <a:chExt cx="122758" cy="1698043"/>
              </a:xfrm>
            </p:grpSpPr>
            <p:sp>
              <p:nvSpPr>
                <p:cNvPr id="5449" name="Google Shape;5449;p6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56" name="Google Shape;5456;p67"/>
          <p:cNvGrpSpPr/>
          <p:nvPr/>
        </p:nvGrpSpPr>
        <p:grpSpPr>
          <a:xfrm>
            <a:off x="5683472" y="3518037"/>
            <a:ext cx="2749952" cy="870677"/>
            <a:chOff x="238125" y="1725700"/>
            <a:chExt cx="7139025" cy="2260325"/>
          </a:xfrm>
        </p:grpSpPr>
        <p:sp>
          <p:nvSpPr>
            <p:cNvPr id="5457" name="Google Shape;5457;p6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67"/>
          <p:cNvGrpSpPr/>
          <p:nvPr/>
        </p:nvGrpSpPr>
        <p:grpSpPr>
          <a:xfrm>
            <a:off x="5953636" y="2459783"/>
            <a:ext cx="1105452" cy="916747"/>
            <a:chOff x="5249100" y="1210600"/>
            <a:chExt cx="3502700" cy="2904775"/>
          </a:xfrm>
        </p:grpSpPr>
        <p:sp>
          <p:nvSpPr>
            <p:cNvPr id="5468" name="Google Shape;5468;p6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72" name="Google Shape;5472;p6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473" name="Google Shape;5473;p6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474" name="Google Shape;5474;p6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475" name="Google Shape;5475;p6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476" name="Google Shape;5476;p6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7" name="Google Shape;5477;p67"/>
          <p:cNvGrpSpPr/>
          <p:nvPr/>
        </p:nvGrpSpPr>
        <p:grpSpPr>
          <a:xfrm>
            <a:off x="7136183" y="1179201"/>
            <a:ext cx="1304650" cy="1124856"/>
            <a:chOff x="7287122" y="1165658"/>
            <a:chExt cx="1219413" cy="1051365"/>
          </a:xfrm>
        </p:grpSpPr>
        <p:grpSp>
          <p:nvGrpSpPr>
            <p:cNvPr id="5478" name="Google Shape;5478;p67"/>
            <p:cNvGrpSpPr/>
            <p:nvPr/>
          </p:nvGrpSpPr>
          <p:grpSpPr>
            <a:xfrm>
              <a:off x="7287122" y="1969723"/>
              <a:ext cx="1219413" cy="247300"/>
              <a:chOff x="7287122" y="1969723"/>
              <a:chExt cx="1219413" cy="247300"/>
            </a:xfrm>
          </p:grpSpPr>
          <p:sp>
            <p:nvSpPr>
              <p:cNvPr id="5479" name="Google Shape;5479;p6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0" name="Google Shape;5480;p67"/>
              <p:cNvGrpSpPr/>
              <p:nvPr/>
            </p:nvGrpSpPr>
            <p:grpSpPr>
              <a:xfrm>
                <a:off x="7287122" y="2063892"/>
                <a:ext cx="1151753" cy="73428"/>
                <a:chOff x="7287122" y="2063892"/>
                <a:chExt cx="1151753" cy="73428"/>
              </a:xfrm>
            </p:grpSpPr>
            <p:sp>
              <p:nvSpPr>
                <p:cNvPr id="5481" name="Google Shape;5481;p6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2" name="Google Shape;5482;p6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483" name="Google Shape;5483;p67"/>
            <p:cNvGrpSpPr/>
            <p:nvPr/>
          </p:nvGrpSpPr>
          <p:grpSpPr>
            <a:xfrm>
              <a:off x="7287122" y="1712201"/>
              <a:ext cx="1219403" cy="246767"/>
              <a:chOff x="7287122" y="1712201"/>
              <a:chExt cx="1219403" cy="246767"/>
            </a:xfrm>
          </p:grpSpPr>
          <p:sp>
            <p:nvSpPr>
              <p:cNvPr id="5484" name="Google Shape;5484;p6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5" name="Google Shape;5485;p67"/>
              <p:cNvGrpSpPr/>
              <p:nvPr/>
            </p:nvGrpSpPr>
            <p:grpSpPr>
              <a:xfrm>
                <a:off x="7287122" y="1842861"/>
                <a:ext cx="1005303" cy="73419"/>
                <a:chOff x="7287122" y="1842861"/>
                <a:chExt cx="1005303" cy="73419"/>
              </a:xfrm>
            </p:grpSpPr>
            <p:sp>
              <p:nvSpPr>
                <p:cNvPr id="5486" name="Google Shape;5486;p6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87" name="Google Shape;5487;p6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488" name="Google Shape;5488;p67"/>
            <p:cNvGrpSpPr/>
            <p:nvPr/>
          </p:nvGrpSpPr>
          <p:grpSpPr>
            <a:xfrm>
              <a:off x="7287122" y="1447520"/>
              <a:ext cx="1219403" cy="286667"/>
              <a:chOff x="7287122" y="1447520"/>
              <a:chExt cx="1219403" cy="286667"/>
            </a:xfrm>
          </p:grpSpPr>
          <p:sp>
            <p:nvSpPr>
              <p:cNvPr id="5489" name="Google Shape;5489;p6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0" name="Google Shape;5490;p67"/>
              <p:cNvGrpSpPr/>
              <p:nvPr/>
            </p:nvGrpSpPr>
            <p:grpSpPr>
              <a:xfrm>
                <a:off x="7287122" y="1581977"/>
                <a:ext cx="852803" cy="73428"/>
                <a:chOff x="7287122" y="1581977"/>
                <a:chExt cx="852803" cy="73428"/>
              </a:xfrm>
            </p:grpSpPr>
            <p:sp>
              <p:nvSpPr>
                <p:cNvPr id="5491" name="Google Shape;5491;p6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2" name="Google Shape;5492;p6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493" name="Google Shape;5493;p67"/>
            <p:cNvGrpSpPr/>
            <p:nvPr/>
          </p:nvGrpSpPr>
          <p:grpSpPr>
            <a:xfrm>
              <a:off x="7287122" y="1165658"/>
              <a:ext cx="1219403" cy="344253"/>
              <a:chOff x="7287122" y="1165658"/>
              <a:chExt cx="1219403" cy="344253"/>
            </a:xfrm>
          </p:grpSpPr>
          <p:sp>
            <p:nvSpPr>
              <p:cNvPr id="5494" name="Google Shape;5494;p6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5" name="Google Shape;5495;p67"/>
              <p:cNvGrpSpPr/>
              <p:nvPr/>
            </p:nvGrpSpPr>
            <p:grpSpPr>
              <a:xfrm>
                <a:off x="7287122" y="1341025"/>
                <a:ext cx="695703" cy="73419"/>
                <a:chOff x="7287122" y="1341025"/>
                <a:chExt cx="695703" cy="73419"/>
              </a:xfrm>
            </p:grpSpPr>
            <p:sp>
              <p:nvSpPr>
                <p:cNvPr id="5496" name="Google Shape;5496;p6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97" name="Google Shape;5497;p6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498" name="Google Shape;5498;p67"/>
          <p:cNvGrpSpPr/>
          <p:nvPr/>
        </p:nvGrpSpPr>
        <p:grpSpPr>
          <a:xfrm>
            <a:off x="5802676" y="1185224"/>
            <a:ext cx="1397729" cy="1098540"/>
            <a:chOff x="5900602" y="1193063"/>
            <a:chExt cx="1299851" cy="1021707"/>
          </a:xfrm>
        </p:grpSpPr>
        <p:grpSp>
          <p:nvGrpSpPr>
            <p:cNvPr id="5499" name="Google Shape;5499;p67"/>
            <p:cNvGrpSpPr/>
            <p:nvPr/>
          </p:nvGrpSpPr>
          <p:grpSpPr>
            <a:xfrm>
              <a:off x="6520337" y="1193063"/>
              <a:ext cx="341815" cy="799959"/>
              <a:chOff x="6520337" y="1193063"/>
              <a:chExt cx="341815" cy="799959"/>
            </a:xfrm>
          </p:grpSpPr>
          <p:grpSp>
            <p:nvGrpSpPr>
              <p:cNvPr id="5500" name="Google Shape;5500;p67"/>
              <p:cNvGrpSpPr/>
              <p:nvPr/>
            </p:nvGrpSpPr>
            <p:grpSpPr>
              <a:xfrm>
                <a:off x="6520337" y="1589527"/>
                <a:ext cx="213950" cy="403494"/>
                <a:chOff x="6520337" y="1589527"/>
                <a:chExt cx="213950" cy="403494"/>
              </a:xfrm>
            </p:grpSpPr>
            <p:sp>
              <p:nvSpPr>
                <p:cNvPr id="5501" name="Google Shape;5501;p6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67"/>
              <p:cNvGrpSpPr/>
              <p:nvPr/>
            </p:nvGrpSpPr>
            <p:grpSpPr>
              <a:xfrm>
                <a:off x="6577204" y="1193063"/>
                <a:ext cx="284947" cy="464512"/>
                <a:chOff x="6577204" y="1193063"/>
                <a:chExt cx="284947" cy="464512"/>
              </a:xfrm>
            </p:grpSpPr>
            <p:sp>
              <p:nvSpPr>
                <p:cNvPr id="5504" name="Google Shape;5504;p6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5" name="Google Shape;5505;p6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506" name="Google Shape;5506;p67"/>
            <p:cNvGrpSpPr/>
            <p:nvPr/>
          </p:nvGrpSpPr>
          <p:grpSpPr>
            <a:xfrm>
              <a:off x="6238903" y="1193063"/>
              <a:ext cx="300475" cy="900152"/>
              <a:chOff x="6238903" y="1193063"/>
              <a:chExt cx="300475" cy="900152"/>
            </a:xfrm>
          </p:grpSpPr>
          <p:grpSp>
            <p:nvGrpSpPr>
              <p:cNvPr id="5507" name="Google Shape;5507;p67"/>
              <p:cNvGrpSpPr/>
              <p:nvPr/>
            </p:nvGrpSpPr>
            <p:grpSpPr>
              <a:xfrm>
                <a:off x="6290865" y="1489315"/>
                <a:ext cx="248514" cy="603900"/>
                <a:chOff x="6290865" y="1489315"/>
                <a:chExt cx="248514" cy="603900"/>
              </a:xfrm>
            </p:grpSpPr>
            <p:sp>
              <p:nvSpPr>
                <p:cNvPr id="5508" name="Google Shape;5508;p6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67"/>
              <p:cNvGrpSpPr/>
              <p:nvPr/>
            </p:nvGrpSpPr>
            <p:grpSpPr>
              <a:xfrm>
                <a:off x="6238903" y="1193063"/>
                <a:ext cx="284947" cy="333087"/>
                <a:chOff x="6238903" y="1193063"/>
                <a:chExt cx="284947" cy="333087"/>
              </a:xfrm>
            </p:grpSpPr>
            <p:sp>
              <p:nvSpPr>
                <p:cNvPr id="5511" name="Google Shape;5511;p6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2" name="Google Shape;5512;p6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513" name="Google Shape;5513;p67"/>
            <p:cNvGrpSpPr/>
            <p:nvPr/>
          </p:nvGrpSpPr>
          <p:grpSpPr>
            <a:xfrm>
              <a:off x="5900602" y="1193063"/>
              <a:ext cx="444345" cy="1021707"/>
              <a:chOff x="5900602" y="1193063"/>
              <a:chExt cx="444345" cy="1021707"/>
            </a:xfrm>
          </p:grpSpPr>
          <p:grpSp>
            <p:nvGrpSpPr>
              <p:cNvPr id="5514" name="Google Shape;5514;p67"/>
              <p:cNvGrpSpPr/>
              <p:nvPr/>
            </p:nvGrpSpPr>
            <p:grpSpPr>
              <a:xfrm>
                <a:off x="6046501" y="1367785"/>
                <a:ext cx="298446" cy="846986"/>
                <a:chOff x="6046501" y="1367785"/>
                <a:chExt cx="298446" cy="846986"/>
              </a:xfrm>
            </p:grpSpPr>
            <p:sp>
              <p:nvSpPr>
                <p:cNvPr id="5515" name="Google Shape;5515;p6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67"/>
              <p:cNvGrpSpPr/>
              <p:nvPr/>
            </p:nvGrpSpPr>
            <p:grpSpPr>
              <a:xfrm>
                <a:off x="5900602" y="1193063"/>
                <a:ext cx="284947" cy="182312"/>
                <a:chOff x="5900602" y="1193063"/>
                <a:chExt cx="284947" cy="182312"/>
              </a:xfrm>
            </p:grpSpPr>
            <p:sp>
              <p:nvSpPr>
                <p:cNvPr id="5518" name="Google Shape;5518;p6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9" name="Google Shape;5519;p6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520" name="Google Shape;5520;p67"/>
            <p:cNvGrpSpPr/>
            <p:nvPr/>
          </p:nvGrpSpPr>
          <p:grpSpPr>
            <a:xfrm>
              <a:off x="6738300" y="1193063"/>
              <a:ext cx="462153" cy="707634"/>
              <a:chOff x="6738300" y="1193063"/>
              <a:chExt cx="462153" cy="707634"/>
            </a:xfrm>
          </p:grpSpPr>
          <p:grpSp>
            <p:nvGrpSpPr>
              <p:cNvPr id="5521" name="Google Shape;5521;p67"/>
              <p:cNvGrpSpPr/>
              <p:nvPr/>
            </p:nvGrpSpPr>
            <p:grpSpPr>
              <a:xfrm>
                <a:off x="6915505" y="1193063"/>
                <a:ext cx="284947" cy="597387"/>
                <a:chOff x="6915505" y="1193063"/>
                <a:chExt cx="284947" cy="597387"/>
              </a:xfrm>
            </p:grpSpPr>
            <p:sp>
              <p:nvSpPr>
                <p:cNvPr id="5522" name="Google Shape;5522;p6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3" name="Google Shape;5523;p6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524" name="Google Shape;5524;p67"/>
              <p:cNvGrpSpPr/>
              <p:nvPr/>
            </p:nvGrpSpPr>
            <p:grpSpPr>
              <a:xfrm>
                <a:off x="6738300" y="1684725"/>
                <a:ext cx="230066" cy="215971"/>
                <a:chOff x="6738300" y="1684725"/>
                <a:chExt cx="230066" cy="215971"/>
              </a:xfrm>
            </p:grpSpPr>
            <p:sp>
              <p:nvSpPr>
                <p:cNvPr id="5525" name="Google Shape;5525;p6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5530" name="Shape 5530"/>
        <p:cNvGrpSpPr/>
        <p:nvPr/>
      </p:nvGrpSpPr>
      <p:grpSpPr>
        <a:xfrm>
          <a:off x="0" y="0"/>
          <a:ext cx="0" cy="0"/>
          <a:chOff x="0" y="0"/>
          <a:chExt cx="0" cy="0"/>
        </a:xfrm>
      </p:grpSpPr>
      <p:sp>
        <p:nvSpPr>
          <p:cNvPr id="5531" name="Google Shape;5531;p6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532" name="Google Shape;5532;p68"/>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533" name="Google Shape;5533;p68"/>
          <p:cNvGrpSpPr/>
          <p:nvPr/>
        </p:nvGrpSpPr>
        <p:grpSpPr>
          <a:xfrm>
            <a:off x="839307" y="2318098"/>
            <a:ext cx="387992" cy="329326"/>
            <a:chOff x="839307" y="2318098"/>
            <a:chExt cx="387992" cy="329326"/>
          </a:xfrm>
        </p:grpSpPr>
        <p:sp>
          <p:nvSpPr>
            <p:cNvPr id="5534" name="Google Shape;5534;p68"/>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8"/>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8"/>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8"/>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8"/>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8"/>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8"/>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8"/>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8"/>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8"/>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68"/>
          <p:cNvGrpSpPr/>
          <p:nvPr/>
        </p:nvGrpSpPr>
        <p:grpSpPr>
          <a:xfrm>
            <a:off x="1414990" y="2289671"/>
            <a:ext cx="387073" cy="385996"/>
            <a:chOff x="1414990" y="2289671"/>
            <a:chExt cx="387073" cy="385996"/>
          </a:xfrm>
        </p:grpSpPr>
        <p:sp>
          <p:nvSpPr>
            <p:cNvPr id="5545" name="Google Shape;5545;p68"/>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8"/>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8"/>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8"/>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8"/>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8"/>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8"/>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8"/>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8"/>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8"/>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8"/>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8"/>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8"/>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8"/>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8"/>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8"/>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8"/>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8"/>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68"/>
          <p:cNvGrpSpPr/>
          <p:nvPr/>
        </p:nvGrpSpPr>
        <p:grpSpPr>
          <a:xfrm>
            <a:off x="1989911" y="2306065"/>
            <a:ext cx="387099" cy="353207"/>
            <a:chOff x="1989911" y="2306065"/>
            <a:chExt cx="387099" cy="353207"/>
          </a:xfrm>
        </p:grpSpPr>
        <p:sp>
          <p:nvSpPr>
            <p:cNvPr id="5564" name="Google Shape;5564;p68"/>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8"/>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8"/>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8"/>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8"/>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8"/>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8"/>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68"/>
          <p:cNvGrpSpPr/>
          <p:nvPr/>
        </p:nvGrpSpPr>
        <p:grpSpPr>
          <a:xfrm>
            <a:off x="2593102" y="2288778"/>
            <a:ext cx="204663" cy="363007"/>
            <a:chOff x="2593102" y="2288778"/>
            <a:chExt cx="204663" cy="363007"/>
          </a:xfrm>
        </p:grpSpPr>
        <p:sp>
          <p:nvSpPr>
            <p:cNvPr id="5572" name="Google Shape;5572;p68"/>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8"/>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8"/>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8"/>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8"/>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8"/>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8"/>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8"/>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8"/>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68"/>
          <p:cNvGrpSpPr/>
          <p:nvPr/>
        </p:nvGrpSpPr>
        <p:grpSpPr>
          <a:xfrm>
            <a:off x="2970874" y="2329763"/>
            <a:ext cx="403651" cy="305996"/>
            <a:chOff x="2970874" y="2329763"/>
            <a:chExt cx="403651" cy="305996"/>
          </a:xfrm>
        </p:grpSpPr>
        <p:sp>
          <p:nvSpPr>
            <p:cNvPr id="5582" name="Google Shape;5582;p68"/>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8"/>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8"/>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8"/>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8"/>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8"/>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8"/>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8"/>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8"/>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68"/>
          <p:cNvGrpSpPr/>
          <p:nvPr/>
        </p:nvGrpSpPr>
        <p:grpSpPr>
          <a:xfrm>
            <a:off x="3545795" y="2318755"/>
            <a:ext cx="387835" cy="327933"/>
            <a:chOff x="3545795" y="2318755"/>
            <a:chExt cx="387835" cy="327933"/>
          </a:xfrm>
        </p:grpSpPr>
        <p:sp>
          <p:nvSpPr>
            <p:cNvPr id="5592" name="Google Shape;5592;p68"/>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8"/>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8"/>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5" name="Google Shape;5595;p68"/>
            <p:cNvGrpSpPr/>
            <p:nvPr/>
          </p:nvGrpSpPr>
          <p:grpSpPr>
            <a:xfrm>
              <a:off x="3545795" y="2322301"/>
              <a:ext cx="387835" cy="324387"/>
              <a:chOff x="3545795" y="2322301"/>
              <a:chExt cx="387835" cy="324387"/>
            </a:xfrm>
          </p:grpSpPr>
          <p:sp>
            <p:nvSpPr>
              <p:cNvPr id="5596" name="Google Shape;5596;p68"/>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8"/>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8"/>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8"/>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8"/>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8"/>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8"/>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03" name="Google Shape;5603;p68"/>
          <p:cNvGrpSpPr/>
          <p:nvPr/>
        </p:nvGrpSpPr>
        <p:grpSpPr>
          <a:xfrm>
            <a:off x="4718468" y="2306984"/>
            <a:ext cx="364294" cy="351552"/>
            <a:chOff x="4718468" y="2306984"/>
            <a:chExt cx="364294" cy="351552"/>
          </a:xfrm>
        </p:grpSpPr>
        <p:sp>
          <p:nvSpPr>
            <p:cNvPr id="5604" name="Google Shape;5604;p68"/>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8"/>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8"/>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8"/>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8"/>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8"/>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8"/>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8"/>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8"/>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8"/>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68"/>
          <p:cNvGrpSpPr/>
          <p:nvPr/>
        </p:nvGrpSpPr>
        <p:grpSpPr>
          <a:xfrm>
            <a:off x="4147908" y="2303017"/>
            <a:ext cx="361194" cy="359355"/>
            <a:chOff x="4147908" y="2303017"/>
            <a:chExt cx="361194" cy="359355"/>
          </a:xfrm>
        </p:grpSpPr>
        <p:sp>
          <p:nvSpPr>
            <p:cNvPr id="5615" name="Google Shape;5615;p68"/>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8"/>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8"/>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8"/>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8"/>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8"/>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8"/>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8"/>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8"/>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8"/>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8"/>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8"/>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8"/>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8"/>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68"/>
          <p:cNvGrpSpPr/>
          <p:nvPr/>
        </p:nvGrpSpPr>
        <p:grpSpPr>
          <a:xfrm>
            <a:off x="5292128" y="2299891"/>
            <a:ext cx="367027" cy="365214"/>
            <a:chOff x="5292128" y="2299891"/>
            <a:chExt cx="367027" cy="365214"/>
          </a:xfrm>
        </p:grpSpPr>
        <p:sp>
          <p:nvSpPr>
            <p:cNvPr id="5630" name="Google Shape;5630;p68"/>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8"/>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8"/>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8"/>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8"/>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8"/>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68"/>
          <p:cNvGrpSpPr/>
          <p:nvPr/>
        </p:nvGrpSpPr>
        <p:grpSpPr>
          <a:xfrm>
            <a:off x="5873617" y="2309901"/>
            <a:ext cx="345720" cy="345720"/>
            <a:chOff x="5873617" y="2309901"/>
            <a:chExt cx="345720" cy="345720"/>
          </a:xfrm>
        </p:grpSpPr>
        <p:sp>
          <p:nvSpPr>
            <p:cNvPr id="5637" name="Google Shape;5637;p68"/>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8"/>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8"/>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8"/>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8"/>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8"/>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8"/>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8"/>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8"/>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8"/>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8"/>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8"/>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8"/>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8"/>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8"/>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8"/>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8"/>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8"/>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8"/>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68"/>
          <p:cNvGrpSpPr/>
          <p:nvPr/>
        </p:nvGrpSpPr>
        <p:grpSpPr>
          <a:xfrm>
            <a:off x="6863329" y="2297710"/>
            <a:ext cx="391460" cy="370127"/>
            <a:chOff x="6863329" y="2297710"/>
            <a:chExt cx="391460" cy="370127"/>
          </a:xfrm>
        </p:grpSpPr>
        <p:sp>
          <p:nvSpPr>
            <p:cNvPr id="5657" name="Google Shape;5657;p68"/>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8"/>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8"/>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8"/>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8"/>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8"/>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8"/>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8"/>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8"/>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68"/>
          <p:cNvGrpSpPr/>
          <p:nvPr/>
        </p:nvGrpSpPr>
        <p:grpSpPr>
          <a:xfrm>
            <a:off x="7421488" y="2318518"/>
            <a:ext cx="342620" cy="328459"/>
            <a:chOff x="7421488" y="2318518"/>
            <a:chExt cx="342620" cy="328459"/>
          </a:xfrm>
        </p:grpSpPr>
        <p:sp>
          <p:nvSpPr>
            <p:cNvPr id="5667" name="Google Shape;5667;p68"/>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8"/>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8"/>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8"/>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8"/>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8"/>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8"/>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68"/>
          <p:cNvGrpSpPr/>
          <p:nvPr/>
        </p:nvGrpSpPr>
        <p:grpSpPr>
          <a:xfrm>
            <a:off x="2508373" y="2779889"/>
            <a:ext cx="337523" cy="337680"/>
            <a:chOff x="2508373" y="2779889"/>
            <a:chExt cx="337523" cy="337680"/>
          </a:xfrm>
        </p:grpSpPr>
        <p:sp>
          <p:nvSpPr>
            <p:cNvPr id="5675" name="Google Shape;5675;p68"/>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8"/>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8"/>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8"/>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8"/>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8"/>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68"/>
          <p:cNvGrpSpPr/>
          <p:nvPr/>
        </p:nvGrpSpPr>
        <p:grpSpPr>
          <a:xfrm>
            <a:off x="1884401" y="4141593"/>
            <a:ext cx="410613" cy="372229"/>
            <a:chOff x="1884401" y="4141593"/>
            <a:chExt cx="410613" cy="372229"/>
          </a:xfrm>
        </p:grpSpPr>
        <p:sp>
          <p:nvSpPr>
            <p:cNvPr id="5682" name="Google Shape;5682;p68"/>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8"/>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8"/>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8"/>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8"/>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8"/>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8"/>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68"/>
          <p:cNvGrpSpPr/>
          <p:nvPr/>
        </p:nvGrpSpPr>
        <p:grpSpPr>
          <a:xfrm>
            <a:off x="1430832" y="2773689"/>
            <a:ext cx="294515" cy="349897"/>
            <a:chOff x="1430832" y="2773689"/>
            <a:chExt cx="294515" cy="349897"/>
          </a:xfrm>
        </p:grpSpPr>
        <p:sp>
          <p:nvSpPr>
            <p:cNvPr id="5690" name="Google Shape;5690;p68"/>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8"/>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8"/>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8"/>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8"/>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8"/>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8"/>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8"/>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8"/>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8"/>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8"/>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8"/>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8"/>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68"/>
          <p:cNvGrpSpPr/>
          <p:nvPr/>
        </p:nvGrpSpPr>
        <p:grpSpPr>
          <a:xfrm>
            <a:off x="3082217" y="2788586"/>
            <a:ext cx="288866" cy="320236"/>
            <a:chOff x="3082217" y="2788586"/>
            <a:chExt cx="288866" cy="320236"/>
          </a:xfrm>
        </p:grpSpPr>
        <p:sp>
          <p:nvSpPr>
            <p:cNvPr id="5704" name="Google Shape;5704;p68"/>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8"/>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8"/>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8"/>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8"/>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8"/>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8"/>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68"/>
          <p:cNvGrpSpPr/>
          <p:nvPr/>
        </p:nvGrpSpPr>
        <p:grpSpPr>
          <a:xfrm>
            <a:off x="3610557" y="2780704"/>
            <a:ext cx="325017" cy="336052"/>
            <a:chOff x="3610557" y="2780704"/>
            <a:chExt cx="325017" cy="336052"/>
          </a:xfrm>
        </p:grpSpPr>
        <p:sp>
          <p:nvSpPr>
            <p:cNvPr id="5712" name="Google Shape;5712;p68"/>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8"/>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8"/>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68"/>
          <p:cNvGrpSpPr/>
          <p:nvPr/>
        </p:nvGrpSpPr>
        <p:grpSpPr>
          <a:xfrm>
            <a:off x="4179067" y="2811495"/>
            <a:ext cx="286475" cy="274390"/>
            <a:chOff x="4179067" y="2811495"/>
            <a:chExt cx="286475" cy="274390"/>
          </a:xfrm>
        </p:grpSpPr>
        <p:sp>
          <p:nvSpPr>
            <p:cNvPr id="5716" name="Google Shape;5716;p68"/>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8"/>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8"/>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8"/>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8"/>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8"/>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8"/>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8"/>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8"/>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68"/>
          <p:cNvGrpSpPr/>
          <p:nvPr/>
        </p:nvGrpSpPr>
        <p:grpSpPr>
          <a:xfrm>
            <a:off x="4686757" y="2762156"/>
            <a:ext cx="371047" cy="374199"/>
            <a:chOff x="4686757" y="2762156"/>
            <a:chExt cx="371047" cy="374199"/>
          </a:xfrm>
        </p:grpSpPr>
        <p:sp>
          <p:nvSpPr>
            <p:cNvPr id="5726" name="Google Shape;5726;p68"/>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8"/>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8"/>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8"/>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8"/>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8"/>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8"/>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68"/>
          <p:cNvGrpSpPr/>
          <p:nvPr/>
        </p:nvGrpSpPr>
        <p:grpSpPr>
          <a:xfrm>
            <a:off x="5221613" y="2784802"/>
            <a:ext cx="406567" cy="327855"/>
            <a:chOff x="5221613" y="2784802"/>
            <a:chExt cx="406567" cy="327855"/>
          </a:xfrm>
        </p:grpSpPr>
        <p:sp>
          <p:nvSpPr>
            <p:cNvPr id="5734" name="Google Shape;5734;p68"/>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8"/>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8"/>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8"/>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8"/>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8"/>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8"/>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8"/>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8"/>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8"/>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8"/>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8"/>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8"/>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8"/>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8"/>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8"/>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8"/>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8"/>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8"/>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8"/>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8"/>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8"/>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8"/>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8"/>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8"/>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8"/>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8"/>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8"/>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8"/>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8"/>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68"/>
          <p:cNvGrpSpPr/>
          <p:nvPr/>
        </p:nvGrpSpPr>
        <p:grpSpPr>
          <a:xfrm>
            <a:off x="5812586" y="2760921"/>
            <a:ext cx="303605" cy="375434"/>
            <a:chOff x="5812586" y="2760921"/>
            <a:chExt cx="303605" cy="375434"/>
          </a:xfrm>
        </p:grpSpPr>
        <p:sp>
          <p:nvSpPr>
            <p:cNvPr id="5765" name="Google Shape;5765;p68"/>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8"/>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8"/>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8"/>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8"/>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8"/>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8"/>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8"/>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8"/>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8"/>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8"/>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68"/>
          <p:cNvGrpSpPr/>
          <p:nvPr/>
        </p:nvGrpSpPr>
        <p:grpSpPr>
          <a:xfrm>
            <a:off x="6334673" y="2759633"/>
            <a:ext cx="378508" cy="378166"/>
            <a:chOff x="6334673" y="2759633"/>
            <a:chExt cx="378508" cy="378166"/>
          </a:xfrm>
        </p:grpSpPr>
        <p:sp>
          <p:nvSpPr>
            <p:cNvPr id="5777" name="Google Shape;5777;p68"/>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8"/>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8"/>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8"/>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68"/>
          <p:cNvGrpSpPr/>
          <p:nvPr/>
        </p:nvGrpSpPr>
        <p:grpSpPr>
          <a:xfrm>
            <a:off x="8012645" y="2806477"/>
            <a:ext cx="319763" cy="284505"/>
            <a:chOff x="8012645" y="2806477"/>
            <a:chExt cx="319763" cy="284505"/>
          </a:xfrm>
        </p:grpSpPr>
        <p:sp>
          <p:nvSpPr>
            <p:cNvPr id="5782" name="Google Shape;5782;p68"/>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8"/>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8"/>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8"/>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8"/>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8"/>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8"/>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8"/>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8"/>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8"/>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68"/>
          <p:cNvGrpSpPr/>
          <p:nvPr/>
        </p:nvGrpSpPr>
        <p:grpSpPr>
          <a:xfrm>
            <a:off x="2454435" y="4162138"/>
            <a:ext cx="385339" cy="388071"/>
            <a:chOff x="2454435" y="4162138"/>
            <a:chExt cx="385339" cy="388071"/>
          </a:xfrm>
        </p:grpSpPr>
        <p:sp>
          <p:nvSpPr>
            <p:cNvPr id="5793" name="Google Shape;5793;p68"/>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8"/>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8"/>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8"/>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8"/>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8"/>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8"/>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8"/>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8"/>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8"/>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8"/>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68"/>
          <p:cNvGrpSpPr/>
          <p:nvPr/>
        </p:nvGrpSpPr>
        <p:grpSpPr>
          <a:xfrm>
            <a:off x="3601939" y="4161192"/>
            <a:ext cx="275178" cy="388912"/>
            <a:chOff x="3601939" y="4161192"/>
            <a:chExt cx="275178" cy="388912"/>
          </a:xfrm>
        </p:grpSpPr>
        <p:sp>
          <p:nvSpPr>
            <p:cNvPr id="5805" name="Google Shape;5805;p68"/>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8"/>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8"/>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8"/>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8"/>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8"/>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8"/>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8"/>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8"/>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8"/>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68"/>
          <p:cNvGrpSpPr/>
          <p:nvPr/>
        </p:nvGrpSpPr>
        <p:grpSpPr>
          <a:xfrm>
            <a:off x="836023" y="3215146"/>
            <a:ext cx="375802" cy="371677"/>
            <a:chOff x="836023" y="3215146"/>
            <a:chExt cx="375802" cy="371677"/>
          </a:xfrm>
        </p:grpSpPr>
        <p:sp>
          <p:nvSpPr>
            <p:cNvPr id="5816" name="Google Shape;5816;p68"/>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8"/>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8"/>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8"/>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8"/>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8"/>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8"/>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8"/>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8"/>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8"/>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8"/>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8"/>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8"/>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8"/>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8"/>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8"/>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68"/>
          <p:cNvGrpSpPr/>
          <p:nvPr/>
        </p:nvGrpSpPr>
        <p:grpSpPr>
          <a:xfrm>
            <a:off x="1356297" y="3210890"/>
            <a:ext cx="431368" cy="380189"/>
            <a:chOff x="1356297" y="3210890"/>
            <a:chExt cx="431368" cy="380189"/>
          </a:xfrm>
        </p:grpSpPr>
        <p:sp>
          <p:nvSpPr>
            <p:cNvPr id="5833" name="Google Shape;5833;p68"/>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8"/>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8"/>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8"/>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8"/>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8"/>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8"/>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8"/>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8"/>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8"/>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8"/>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8"/>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8"/>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68"/>
          <p:cNvGrpSpPr/>
          <p:nvPr/>
        </p:nvGrpSpPr>
        <p:grpSpPr>
          <a:xfrm>
            <a:off x="1903737" y="3215540"/>
            <a:ext cx="411874" cy="370731"/>
            <a:chOff x="1903737" y="3215540"/>
            <a:chExt cx="411874" cy="370731"/>
          </a:xfrm>
        </p:grpSpPr>
        <p:sp>
          <p:nvSpPr>
            <p:cNvPr id="5847" name="Google Shape;5847;p68"/>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8"/>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8"/>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8"/>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8"/>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8"/>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8"/>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8"/>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8"/>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68"/>
          <p:cNvGrpSpPr/>
          <p:nvPr/>
        </p:nvGrpSpPr>
        <p:grpSpPr>
          <a:xfrm>
            <a:off x="2468465" y="3248854"/>
            <a:ext cx="397818" cy="304078"/>
            <a:chOff x="2468465" y="3248854"/>
            <a:chExt cx="397818" cy="304078"/>
          </a:xfrm>
        </p:grpSpPr>
        <p:sp>
          <p:nvSpPr>
            <p:cNvPr id="5857" name="Google Shape;5857;p68"/>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8"/>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8"/>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8"/>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8"/>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8"/>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68"/>
          <p:cNvGrpSpPr/>
          <p:nvPr/>
        </p:nvGrpSpPr>
        <p:grpSpPr>
          <a:xfrm>
            <a:off x="3017166" y="3216013"/>
            <a:ext cx="394376" cy="369812"/>
            <a:chOff x="3017166" y="3216013"/>
            <a:chExt cx="394376" cy="369812"/>
          </a:xfrm>
        </p:grpSpPr>
        <p:sp>
          <p:nvSpPr>
            <p:cNvPr id="5864" name="Google Shape;5864;p68"/>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8"/>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68"/>
          <p:cNvGrpSpPr/>
          <p:nvPr/>
        </p:nvGrpSpPr>
        <p:grpSpPr>
          <a:xfrm>
            <a:off x="4210043" y="3213228"/>
            <a:ext cx="199014" cy="375408"/>
            <a:chOff x="4210043" y="3213228"/>
            <a:chExt cx="199014" cy="375408"/>
          </a:xfrm>
        </p:grpSpPr>
        <p:sp>
          <p:nvSpPr>
            <p:cNvPr id="5867" name="Google Shape;5867;p68"/>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8"/>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8"/>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8"/>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8"/>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8"/>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8"/>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8"/>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8"/>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8"/>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68"/>
          <p:cNvGrpSpPr/>
          <p:nvPr/>
        </p:nvGrpSpPr>
        <p:grpSpPr>
          <a:xfrm>
            <a:off x="4818146" y="3203323"/>
            <a:ext cx="77845" cy="395165"/>
            <a:chOff x="4818146" y="3203323"/>
            <a:chExt cx="77845" cy="395165"/>
          </a:xfrm>
        </p:grpSpPr>
        <p:sp>
          <p:nvSpPr>
            <p:cNvPr id="5878" name="Google Shape;5878;p68"/>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8"/>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8"/>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8"/>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8"/>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8"/>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8"/>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8"/>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6" name="Google Shape;5886;p68"/>
          <p:cNvGrpSpPr/>
          <p:nvPr/>
        </p:nvGrpSpPr>
        <p:grpSpPr>
          <a:xfrm>
            <a:off x="5228890" y="3235428"/>
            <a:ext cx="344091" cy="332767"/>
            <a:chOff x="5228890" y="3235428"/>
            <a:chExt cx="344091" cy="332767"/>
          </a:xfrm>
        </p:grpSpPr>
        <p:sp>
          <p:nvSpPr>
            <p:cNvPr id="5887" name="Google Shape;5887;p68"/>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8"/>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8"/>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8"/>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8"/>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68"/>
          <p:cNvGrpSpPr/>
          <p:nvPr/>
        </p:nvGrpSpPr>
        <p:grpSpPr>
          <a:xfrm>
            <a:off x="5757913" y="3227047"/>
            <a:ext cx="388544" cy="347927"/>
            <a:chOff x="5757913" y="3227047"/>
            <a:chExt cx="388544" cy="347927"/>
          </a:xfrm>
        </p:grpSpPr>
        <p:sp>
          <p:nvSpPr>
            <p:cNvPr id="5893" name="Google Shape;5893;p68"/>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8"/>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5" name="Google Shape;5895;p68"/>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8"/>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8"/>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8"/>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8"/>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8"/>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8"/>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8"/>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8"/>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8"/>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8"/>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8"/>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8"/>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8"/>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8"/>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8"/>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1" name="Google Shape;5911;p68"/>
          <p:cNvGrpSpPr/>
          <p:nvPr/>
        </p:nvGrpSpPr>
        <p:grpSpPr>
          <a:xfrm>
            <a:off x="7414946" y="3220873"/>
            <a:ext cx="360091" cy="360117"/>
            <a:chOff x="7414946" y="3220873"/>
            <a:chExt cx="360091" cy="360117"/>
          </a:xfrm>
        </p:grpSpPr>
        <p:sp>
          <p:nvSpPr>
            <p:cNvPr id="5912" name="Google Shape;5912;p68"/>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8"/>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8"/>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8"/>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8"/>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8"/>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8"/>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8"/>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8"/>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8"/>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8"/>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68"/>
          <p:cNvGrpSpPr/>
          <p:nvPr/>
        </p:nvGrpSpPr>
        <p:grpSpPr>
          <a:xfrm>
            <a:off x="8027227" y="3215041"/>
            <a:ext cx="231829" cy="371782"/>
            <a:chOff x="8027227" y="3215041"/>
            <a:chExt cx="231829" cy="371782"/>
          </a:xfrm>
        </p:grpSpPr>
        <p:sp>
          <p:nvSpPr>
            <p:cNvPr id="5924" name="Google Shape;5924;p68"/>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8"/>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8"/>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8"/>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8"/>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8"/>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8"/>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8"/>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8"/>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8"/>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68"/>
          <p:cNvGrpSpPr/>
          <p:nvPr/>
        </p:nvGrpSpPr>
        <p:grpSpPr>
          <a:xfrm>
            <a:off x="4093603" y="4146138"/>
            <a:ext cx="395638" cy="420544"/>
            <a:chOff x="4093603" y="4146138"/>
            <a:chExt cx="395638" cy="420544"/>
          </a:xfrm>
        </p:grpSpPr>
        <p:sp>
          <p:nvSpPr>
            <p:cNvPr id="5935" name="Google Shape;5935;p68"/>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8"/>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8"/>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8"/>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8"/>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8"/>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8"/>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8"/>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8"/>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8"/>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8"/>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8"/>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8"/>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8"/>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8"/>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8"/>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8"/>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68"/>
          <p:cNvGrpSpPr/>
          <p:nvPr/>
        </p:nvGrpSpPr>
        <p:grpSpPr>
          <a:xfrm>
            <a:off x="4644406" y="4162322"/>
            <a:ext cx="392065" cy="387887"/>
            <a:chOff x="4644406" y="4162322"/>
            <a:chExt cx="392065" cy="387887"/>
          </a:xfrm>
        </p:grpSpPr>
        <p:sp>
          <p:nvSpPr>
            <p:cNvPr id="5953" name="Google Shape;5953;p68"/>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8"/>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8"/>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8"/>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8"/>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8"/>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68"/>
          <p:cNvGrpSpPr/>
          <p:nvPr/>
        </p:nvGrpSpPr>
        <p:grpSpPr>
          <a:xfrm>
            <a:off x="5728383" y="4221698"/>
            <a:ext cx="417128" cy="269162"/>
            <a:chOff x="5728383" y="4221698"/>
            <a:chExt cx="417128" cy="269162"/>
          </a:xfrm>
        </p:grpSpPr>
        <p:sp>
          <p:nvSpPr>
            <p:cNvPr id="5960" name="Google Shape;5960;p68"/>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8"/>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8"/>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8"/>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8"/>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8"/>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8"/>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8"/>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8"/>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8"/>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8"/>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8"/>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68"/>
          <p:cNvGrpSpPr/>
          <p:nvPr/>
        </p:nvGrpSpPr>
        <p:grpSpPr>
          <a:xfrm>
            <a:off x="834210" y="3696905"/>
            <a:ext cx="371782" cy="342751"/>
            <a:chOff x="834210" y="3696905"/>
            <a:chExt cx="371782" cy="342751"/>
          </a:xfrm>
        </p:grpSpPr>
        <p:sp>
          <p:nvSpPr>
            <p:cNvPr id="5973" name="Google Shape;5973;p68"/>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8"/>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8"/>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8"/>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8"/>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8"/>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8"/>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8"/>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8"/>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8"/>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8"/>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8"/>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68"/>
          <p:cNvGrpSpPr/>
          <p:nvPr/>
        </p:nvGrpSpPr>
        <p:grpSpPr>
          <a:xfrm>
            <a:off x="1359398" y="3682271"/>
            <a:ext cx="395296" cy="371966"/>
            <a:chOff x="1359398" y="3682271"/>
            <a:chExt cx="395296" cy="371966"/>
          </a:xfrm>
        </p:grpSpPr>
        <p:sp>
          <p:nvSpPr>
            <p:cNvPr id="5986" name="Google Shape;5986;p68"/>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8"/>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8"/>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8"/>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8"/>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8"/>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8"/>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68"/>
          <p:cNvGrpSpPr/>
          <p:nvPr/>
        </p:nvGrpSpPr>
        <p:grpSpPr>
          <a:xfrm>
            <a:off x="1908099" y="3682271"/>
            <a:ext cx="395296" cy="371966"/>
            <a:chOff x="1908099" y="3682271"/>
            <a:chExt cx="395296" cy="371966"/>
          </a:xfrm>
        </p:grpSpPr>
        <p:sp>
          <p:nvSpPr>
            <p:cNvPr id="5994" name="Google Shape;5994;p68"/>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8"/>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8"/>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8"/>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8"/>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8"/>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8"/>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68"/>
          <p:cNvGrpSpPr/>
          <p:nvPr/>
        </p:nvGrpSpPr>
        <p:grpSpPr>
          <a:xfrm>
            <a:off x="2456800" y="3682271"/>
            <a:ext cx="395270" cy="371966"/>
            <a:chOff x="2456800" y="3682271"/>
            <a:chExt cx="395270" cy="371966"/>
          </a:xfrm>
        </p:grpSpPr>
        <p:sp>
          <p:nvSpPr>
            <p:cNvPr id="6002" name="Google Shape;6002;p68"/>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8"/>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8"/>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8"/>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8"/>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8"/>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8"/>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8"/>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8"/>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68"/>
          <p:cNvGrpSpPr/>
          <p:nvPr/>
        </p:nvGrpSpPr>
        <p:grpSpPr>
          <a:xfrm>
            <a:off x="3014250" y="3682271"/>
            <a:ext cx="391092" cy="371940"/>
            <a:chOff x="3014250" y="3682271"/>
            <a:chExt cx="391092" cy="371940"/>
          </a:xfrm>
        </p:grpSpPr>
        <p:sp>
          <p:nvSpPr>
            <p:cNvPr id="6012" name="Google Shape;6012;p68"/>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8"/>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8"/>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68"/>
          <p:cNvGrpSpPr/>
          <p:nvPr/>
        </p:nvGrpSpPr>
        <p:grpSpPr>
          <a:xfrm>
            <a:off x="3569125" y="3702947"/>
            <a:ext cx="388728" cy="330692"/>
            <a:chOff x="3569125" y="3702947"/>
            <a:chExt cx="388728" cy="330692"/>
          </a:xfrm>
        </p:grpSpPr>
        <p:sp>
          <p:nvSpPr>
            <p:cNvPr id="6016" name="Google Shape;6016;p68"/>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8"/>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8"/>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8"/>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68"/>
          <p:cNvGrpSpPr/>
          <p:nvPr/>
        </p:nvGrpSpPr>
        <p:grpSpPr>
          <a:xfrm>
            <a:off x="4111994" y="3682455"/>
            <a:ext cx="387992" cy="371625"/>
            <a:chOff x="4111994" y="3682455"/>
            <a:chExt cx="387992" cy="371625"/>
          </a:xfrm>
        </p:grpSpPr>
        <p:sp>
          <p:nvSpPr>
            <p:cNvPr id="6021" name="Google Shape;6021;p68"/>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8"/>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68"/>
          <p:cNvGrpSpPr/>
          <p:nvPr/>
        </p:nvGrpSpPr>
        <p:grpSpPr>
          <a:xfrm>
            <a:off x="4674908" y="3682271"/>
            <a:ext cx="371966" cy="371966"/>
            <a:chOff x="4674908" y="3682271"/>
            <a:chExt cx="371966" cy="371966"/>
          </a:xfrm>
        </p:grpSpPr>
        <p:sp>
          <p:nvSpPr>
            <p:cNvPr id="6024" name="Google Shape;6024;p68"/>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8"/>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8"/>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8"/>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68"/>
          <p:cNvGrpSpPr/>
          <p:nvPr/>
        </p:nvGrpSpPr>
        <p:grpSpPr>
          <a:xfrm>
            <a:off x="5223609" y="3731112"/>
            <a:ext cx="371782" cy="274285"/>
            <a:chOff x="5223609" y="3731112"/>
            <a:chExt cx="371782" cy="274285"/>
          </a:xfrm>
        </p:grpSpPr>
        <p:sp>
          <p:nvSpPr>
            <p:cNvPr id="6029" name="Google Shape;6029;p68"/>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8"/>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1" name="Google Shape;6031;p68"/>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2" name="Google Shape;6032;p68"/>
          <p:cNvGrpSpPr/>
          <p:nvPr/>
        </p:nvGrpSpPr>
        <p:grpSpPr>
          <a:xfrm>
            <a:off x="6319908" y="3696721"/>
            <a:ext cx="373963" cy="343119"/>
            <a:chOff x="6319908" y="3696721"/>
            <a:chExt cx="373963" cy="343119"/>
          </a:xfrm>
        </p:grpSpPr>
        <p:sp>
          <p:nvSpPr>
            <p:cNvPr id="6033" name="Google Shape;6033;p68"/>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8"/>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8"/>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8"/>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8"/>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8"/>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8"/>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8"/>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8"/>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68"/>
          <p:cNvGrpSpPr/>
          <p:nvPr/>
        </p:nvGrpSpPr>
        <p:grpSpPr>
          <a:xfrm>
            <a:off x="6871342" y="3740044"/>
            <a:ext cx="371966" cy="256420"/>
            <a:chOff x="6871342" y="3740044"/>
            <a:chExt cx="371966" cy="256420"/>
          </a:xfrm>
        </p:grpSpPr>
        <p:sp>
          <p:nvSpPr>
            <p:cNvPr id="6043" name="Google Shape;6043;p68"/>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8"/>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8"/>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8"/>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8"/>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8"/>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8"/>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8"/>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8"/>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8"/>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8"/>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8"/>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68"/>
          <p:cNvGrpSpPr/>
          <p:nvPr/>
        </p:nvGrpSpPr>
        <p:grpSpPr>
          <a:xfrm>
            <a:off x="7402362" y="3681535"/>
            <a:ext cx="402757" cy="372728"/>
            <a:chOff x="7402362" y="3681535"/>
            <a:chExt cx="402757" cy="372728"/>
          </a:xfrm>
        </p:grpSpPr>
        <p:sp>
          <p:nvSpPr>
            <p:cNvPr id="6056" name="Google Shape;6056;p68"/>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8"/>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8"/>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8"/>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8"/>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8"/>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8"/>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8"/>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8"/>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8"/>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8"/>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8"/>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8"/>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8"/>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8"/>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8"/>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68"/>
          <p:cNvGrpSpPr/>
          <p:nvPr/>
        </p:nvGrpSpPr>
        <p:grpSpPr>
          <a:xfrm>
            <a:off x="7960705" y="3736235"/>
            <a:ext cx="378902" cy="264065"/>
            <a:chOff x="7960705" y="3736235"/>
            <a:chExt cx="378902" cy="264065"/>
          </a:xfrm>
        </p:grpSpPr>
        <p:sp>
          <p:nvSpPr>
            <p:cNvPr id="6073" name="Google Shape;6073;p68"/>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8"/>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8"/>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8"/>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8"/>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8"/>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8"/>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8"/>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8"/>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8"/>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8"/>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8"/>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8"/>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8"/>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68"/>
          <p:cNvGrpSpPr/>
          <p:nvPr/>
        </p:nvGrpSpPr>
        <p:grpSpPr>
          <a:xfrm>
            <a:off x="6400828" y="4162270"/>
            <a:ext cx="166200" cy="388019"/>
            <a:chOff x="6400828" y="4162270"/>
            <a:chExt cx="166200" cy="388019"/>
          </a:xfrm>
        </p:grpSpPr>
        <p:sp>
          <p:nvSpPr>
            <p:cNvPr id="6088" name="Google Shape;6088;p68"/>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8"/>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8"/>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8"/>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8"/>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8"/>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8"/>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68"/>
          <p:cNvGrpSpPr/>
          <p:nvPr/>
        </p:nvGrpSpPr>
        <p:grpSpPr>
          <a:xfrm>
            <a:off x="6919815" y="4162270"/>
            <a:ext cx="225260" cy="388019"/>
            <a:chOff x="6919815" y="4162270"/>
            <a:chExt cx="225260" cy="388019"/>
          </a:xfrm>
        </p:grpSpPr>
        <p:sp>
          <p:nvSpPr>
            <p:cNvPr id="6096" name="Google Shape;6096;p68"/>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8"/>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8"/>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8"/>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8"/>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8"/>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8"/>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8"/>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68"/>
          <p:cNvGrpSpPr/>
          <p:nvPr/>
        </p:nvGrpSpPr>
        <p:grpSpPr>
          <a:xfrm>
            <a:off x="7385600" y="4177035"/>
            <a:ext cx="388728" cy="358383"/>
            <a:chOff x="7385600" y="4177035"/>
            <a:chExt cx="388728" cy="358383"/>
          </a:xfrm>
        </p:grpSpPr>
        <p:sp>
          <p:nvSpPr>
            <p:cNvPr id="6105" name="Google Shape;6105;p68"/>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8"/>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8"/>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8"/>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8"/>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8"/>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8"/>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68"/>
          <p:cNvGrpSpPr/>
          <p:nvPr/>
        </p:nvGrpSpPr>
        <p:grpSpPr>
          <a:xfrm>
            <a:off x="3625085" y="3259862"/>
            <a:ext cx="369207" cy="258259"/>
            <a:chOff x="3625085" y="3259862"/>
            <a:chExt cx="369207" cy="258259"/>
          </a:xfrm>
        </p:grpSpPr>
        <p:sp>
          <p:nvSpPr>
            <p:cNvPr id="6113" name="Google Shape;6113;p68"/>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8"/>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8"/>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8"/>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8"/>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8"/>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8"/>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8"/>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8"/>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8"/>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8"/>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8"/>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8"/>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6" name="Google Shape;6126;p68"/>
          <p:cNvGrpSpPr/>
          <p:nvPr/>
        </p:nvGrpSpPr>
        <p:grpSpPr>
          <a:xfrm>
            <a:off x="6317360" y="3276808"/>
            <a:ext cx="363217" cy="248590"/>
            <a:chOff x="6317360" y="3276808"/>
            <a:chExt cx="363217" cy="248590"/>
          </a:xfrm>
        </p:grpSpPr>
        <p:sp>
          <p:nvSpPr>
            <p:cNvPr id="6127" name="Google Shape;6127;p68"/>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8"/>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8"/>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8"/>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8"/>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8"/>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8"/>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8"/>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8"/>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8"/>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8"/>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8"/>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8"/>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8"/>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8"/>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8"/>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8"/>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8"/>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8"/>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8"/>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8"/>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8"/>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8"/>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8"/>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8"/>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8"/>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8"/>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68"/>
          <p:cNvGrpSpPr/>
          <p:nvPr/>
        </p:nvGrpSpPr>
        <p:grpSpPr>
          <a:xfrm>
            <a:off x="5084391" y="4183682"/>
            <a:ext cx="504064" cy="325595"/>
            <a:chOff x="5084391" y="4183682"/>
            <a:chExt cx="504064" cy="325595"/>
          </a:xfrm>
        </p:grpSpPr>
        <p:sp>
          <p:nvSpPr>
            <p:cNvPr id="6155" name="Google Shape;6155;p68"/>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8"/>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8"/>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8"/>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8"/>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8"/>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8"/>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8"/>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8"/>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8"/>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8"/>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8"/>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8"/>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8"/>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8"/>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8"/>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68"/>
          <p:cNvGrpSpPr/>
          <p:nvPr/>
        </p:nvGrpSpPr>
        <p:grpSpPr>
          <a:xfrm>
            <a:off x="7947595" y="2347996"/>
            <a:ext cx="379795" cy="267165"/>
            <a:chOff x="7947595" y="2347996"/>
            <a:chExt cx="379795" cy="267165"/>
          </a:xfrm>
        </p:grpSpPr>
        <p:sp>
          <p:nvSpPr>
            <p:cNvPr id="6172" name="Google Shape;6172;p68"/>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8"/>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8"/>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8"/>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8"/>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8"/>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8"/>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8"/>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8"/>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68"/>
          <p:cNvGrpSpPr/>
          <p:nvPr/>
        </p:nvGrpSpPr>
        <p:grpSpPr>
          <a:xfrm>
            <a:off x="6400644" y="2310269"/>
            <a:ext cx="275362" cy="338784"/>
            <a:chOff x="6400644" y="2310269"/>
            <a:chExt cx="275362" cy="338784"/>
          </a:xfrm>
        </p:grpSpPr>
        <p:sp>
          <p:nvSpPr>
            <p:cNvPr id="6182" name="Google Shape;6182;p68"/>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8"/>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8"/>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8"/>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8"/>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8"/>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8"/>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8"/>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8"/>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8"/>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8"/>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8"/>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8"/>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5" name="Google Shape;6195;p68"/>
          <p:cNvGrpSpPr/>
          <p:nvPr/>
        </p:nvGrpSpPr>
        <p:grpSpPr>
          <a:xfrm>
            <a:off x="1342268" y="4161009"/>
            <a:ext cx="359565" cy="358094"/>
            <a:chOff x="1342268" y="4161009"/>
            <a:chExt cx="359565" cy="358094"/>
          </a:xfrm>
        </p:grpSpPr>
        <p:sp>
          <p:nvSpPr>
            <p:cNvPr id="6196" name="Google Shape;6196;p68"/>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8"/>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8"/>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8"/>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8"/>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8"/>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8"/>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8"/>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8"/>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68"/>
          <p:cNvGrpSpPr/>
          <p:nvPr/>
        </p:nvGrpSpPr>
        <p:grpSpPr>
          <a:xfrm>
            <a:off x="1913012" y="2764940"/>
            <a:ext cx="417523" cy="374252"/>
            <a:chOff x="1913012" y="2764940"/>
            <a:chExt cx="417523" cy="374252"/>
          </a:xfrm>
        </p:grpSpPr>
        <p:sp>
          <p:nvSpPr>
            <p:cNvPr id="6206" name="Google Shape;6206;p68"/>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8"/>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8"/>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8"/>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8"/>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8"/>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8"/>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8"/>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8"/>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8"/>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8"/>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8"/>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68"/>
          <p:cNvGrpSpPr/>
          <p:nvPr/>
        </p:nvGrpSpPr>
        <p:grpSpPr>
          <a:xfrm>
            <a:off x="830742" y="2763601"/>
            <a:ext cx="384734" cy="381556"/>
            <a:chOff x="830742" y="2763601"/>
            <a:chExt cx="384734" cy="381556"/>
          </a:xfrm>
        </p:grpSpPr>
        <p:sp>
          <p:nvSpPr>
            <p:cNvPr id="6219" name="Google Shape;6219;p68"/>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8"/>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8"/>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8"/>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8"/>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8"/>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8"/>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8"/>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8"/>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8"/>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8"/>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8"/>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8"/>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8"/>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8"/>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8"/>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8"/>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8"/>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8"/>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8"/>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8"/>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68"/>
          <p:cNvGrpSpPr/>
          <p:nvPr/>
        </p:nvGrpSpPr>
        <p:grpSpPr>
          <a:xfrm>
            <a:off x="3007498" y="4183419"/>
            <a:ext cx="375434" cy="329667"/>
            <a:chOff x="3007498" y="4183419"/>
            <a:chExt cx="375434" cy="329667"/>
          </a:xfrm>
        </p:grpSpPr>
        <p:sp>
          <p:nvSpPr>
            <p:cNvPr id="6241" name="Google Shape;6241;p68"/>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8"/>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8"/>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8"/>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8"/>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8"/>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8"/>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8"/>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8"/>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8"/>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8"/>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8"/>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8"/>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8"/>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8"/>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8"/>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8"/>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8"/>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8"/>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8"/>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68"/>
          <p:cNvGrpSpPr/>
          <p:nvPr/>
        </p:nvGrpSpPr>
        <p:grpSpPr>
          <a:xfrm>
            <a:off x="6919276" y="2766990"/>
            <a:ext cx="274550" cy="354728"/>
            <a:chOff x="7606826" y="2419290"/>
            <a:chExt cx="274550" cy="354728"/>
          </a:xfrm>
        </p:grpSpPr>
        <p:sp>
          <p:nvSpPr>
            <p:cNvPr id="6262" name="Google Shape;6262;p68"/>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8"/>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8"/>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8"/>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8"/>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8"/>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8"/>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8"/>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8"/>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8"/>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8"/>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8"/>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8"/>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8"/>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8"/>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68"/>
          <p:cNvGrpSpPr/>
          <p:nvPr/>
        </p:nvGrpSpPr>
        <p:grpSpPr>
          <a:xfrm>
            <a:off x="7550168" y="2777003"/>
            <a:ext cx="263316" cy="354728"/>
            <a:chOff x="8062968" y="2419290"/>
            <a:chExt cx="263316" cy="354728"/>
          </a:xfrm>
        </p:grpSpPr>
        <p:sp>
          <p:nvSpPr>
            <p:cNvPr id="6278" name="Google Shape;6278;p68"/>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8"/>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8"/>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8"/>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8"/>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8"/>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8"/>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8"/>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8"/>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8"/>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8"/>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8"/>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8"/>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8"/>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8"/>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8"/>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8"/>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298" name="Shape 6298"/>
        <p:cNvGrpSpPr/>
        <p:nvPr/>
      </p:nvGrpSpPr>
      <p:grpSpPr>
        <a:xfrm>
          <a:off x="0" y="0"/>
          <a:ext cx="0" cy="0"/>
          <a:chOff x="0" y="0"/>
          <a:chExt cx="0" cy="0"/>
        </a:xfrm>
      </p:grpSpPr>
      <p:sp>
        <p:nvSpPr>
          <p:cNvPr id="6299" name="Google Shape;6299;p69"/>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300" name="Google Shape;6300;p69"/>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301" name="Google Shape;6301;p69"/>
          <p:cNvGrpSpPr/>
          <p:nvPr/>
        </p:nvGrpSpPr>
        <p:grpSpPr>
          <a:xfrm>
            <a:off x="7075663" y="2444129"/>
            <a:ext cx="362163" cy="347098"/>
            <a:chOff x="7075663" y="2444129"/>
            <a:chExt cx="362163" cy="347098"/>
          </a:xfrm>
        </p:grpSpPr>
        <p:sp>
          <p:nvSpPr>
            <p:cNvPr id="6302" name="Google Shape;6302;p69"/>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9"/>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9"/>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9"/>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9"/>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9"/>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9"/>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9"/>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69"/>
          <p:cNvGrpSpPr/>
          <p:nvPr/>
        </p:nvGrpSpPr>
        <p:grpSpPr>
          <a:xfrm>
            <a:off x="6638175" y="2436584"/>
            <a:ext cx="372197" cy="362163"/>
            <a:chOff x="6638175" y="2436584"/>
            <a:chExt cx="372197" cy="362163"/>
          </a:xfrm>
        </p:grpSpPr>
        <p:sp>
          <p:nvSpPr>
            <p:cNvPr id="6311" name="Google Shape;6311;p69"/>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9"/>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9"/>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9"/>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9"/>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9"/>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9"/>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9"/>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9"/>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9"/>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9"/>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9"/>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9"/>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69"/>
          <p:cNvGrpSpPr/>
          <p:nvPr/>
        </p:nvGrpSpPr>
        <p:grpSpPr>
          <a:xfrm>
            <a:off x="6192906" y="2439440"/>
            <a:ext cx="371699" cy="356084"/>
            <a:chOff x="6192906" y="2439440"/>
            <a:chExt cx="371699" cy="356084"/>
          </a:xfrm>
        </p:grpSpPr>
        <p:sp>
          <p:nvSpPr>
            <p:cNvPr id="6325" name="Google Shape;6325;p69"/>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9"/>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9"/>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9"/>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9"/>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9"/>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9"/>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9"/>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9"/>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9"/>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9"/>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9"/>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9"/>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8" name="Google Shape;6338;p69"/>
          <p:cNvGrpSpPr/>
          <p:nvPr/>
        </p:nvGrpSpPr>
        <p:grpSpPr>
          <a:xfrm>
            <a:off x="5762467" y="2436584"/>
            <a:ext cx="362163" cy="362163"/>
            <a:chOff x="5762467" y="2436584"/>
            <a:chExt cx="362163" cy="362163"/>
          </a:xfrm>
        </p:grpSpPr>
        <p:sp>
          <p:nvSpPr>
            <p:cNvPr id="6339" name="Google Shape;6339;p69"/>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9"/>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9"/>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9"/>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9"/>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9"/>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9"/>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9"/>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9"/>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9"/>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9"/>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9"/>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9"/>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9"/>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9"/>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9"/>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9"/>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9"/>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9"/>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9"/>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9"/>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9"/>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9"/>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9"/>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9"/>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69"/>
          <p:cNvGrpSpPr/>
          <p:nvPr/>
        </p:nvGrpSpPr>
        <p:grpSpPr>
          <a:xfrm>
            <a:off x="5323721" y="2437029"/>
            <a:ext cx="362922" cy="361219"/>
            <a:chOff x="5323721" y="2437029"/>
            <a:chExt cx="362922" cy="361219"/>
          </a:xfrm>
        </p:grpSpPr>
        <p:sp>
          <p:nvSpPr>
            <p:cNvPr id="6365" name="Google Shape;6365;p69"/>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9"/>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9"/>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9"/>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9"/>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9"/>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9"/>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9"/>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9"/>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9"/>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9"/>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9"/>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9"/>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9"/>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9"/>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9"/>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9"/>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69"/>
          <p:cNvGrpSpPr/>
          <p:nvPr/>
        </p:nvGrpSpPr>
        <p:grpSpPr>
          <a:xfrm>
            <a:off x="4875937" y="2468731"/>
            <a:ext cx="407122" cy="315448"/>
            <a:chOff x="4875937" y="2468731"/>
            <a:chExt cx="407122" cy="315448"/>
          </a:xfrm>
        </p:grpSpPr>
        <p:sp>
          <p:nvSpPr>
            <p:cNvPr id="6383" name="Google Shape;6383;p69"/>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9"/>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9"/>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9"/>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9"/>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9"/>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9"/>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9"/>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9"/>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9"/>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9"/>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9"/>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9"/>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9"/>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9"/>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9"/>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9"/>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9"/>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9"/>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69"/>
          <p:cNvGrpSpPr/>
          <p:nvPr/>
        </p:nvGrpSpPr>
        <p:grpSpPr>
          <a:xfrm>
            <a:off x="4893282" y="3804774"/>
            <a:ext cx="242114" cy="362163"/>
            <a:chOff x="4893282" y="3804774"/>
            <a:chExt cx="242114" cy="362163"/>
          </a:xfrm>
        </p:grpSpPr>
        <p:sp>
          <p:nvSpPr>
            <p:cNvPr id="6403" name="Google Shape;6403;p69"/>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9"/>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9"/>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9"/>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9"/>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9"/>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9"/>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9"/>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9"/>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9"/>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9"/>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9"/>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9"/>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9"/>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9"/>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9"/>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9"/>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9"/>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9"/>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9"/>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9"/>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9"/>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9"/>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9"/>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9"/>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9"/>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69"/>
          <p:cNvGrpSpPr/>
          <p:nvPr/>
        </p:nvGrpSpPr>
        <p:grpSpPr>
          <a:xfrm>
            <a:off x="6248162" y="3804774"/>
            <a:ext cx="231058" cy="362425"/>
            <a:chOff x="6248162" y="3804774"/>
            <a:chExt cx="231058" cy="362425"/>
          </a:xfrm>
        </p:grpSpPr>
        <p:sp>
          <p:nvSpPr>
            <p:cNvPr id="6430" name="Google Shape;6430;p69"/>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9"/>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9"/>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9"/>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69"/>
          <p:cNvGrpSpPr/>
          <p:nvPr/>
        </p:nvGrpSpPr>
        <p:grpSpPr>
          <a:xfrm>
            <a:off x="5346568" y="3804774"/>
            <a:ext cx="233337" cy="362163"/>
            <a:chOff x="5346568" y="3804774"/>
            <a:chExt cx="233337" cy="362163"/>
          </a:xfrm>
        </p:grpSpPr>
        <p:sp>
          <p:nvSpPr>
            <p:cNvPr id="6435" name="Google Shape;6435;p69"/>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9"/>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9"/>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9"/>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9"/>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9"/>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9"/>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9"/>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9"/>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9"/>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9"/>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9"/>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9"/>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9"/>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9"/>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9"/>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9"/>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9"/>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9"/>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69"/>
          <p:cNvGrpSpPr/>
          <p:nvPr/>
        </p:nvGrpSpPr>
        <p:grpSpPr>
          <a:xfrm>
            <a:off x="6704985" y="3805141"/>
            <a:ext cx="209967" cy="361639"/>
            <a:chOff x="6704985" y="3805141"/>
            <a:chExt cx="209967" cy="361639"/>
          </a:xfrm>
        </p:grpSpPr>
        <p:sp>
          <p:nvSpPr>
            <p:cNvPr id="6455" name="Google Shape;6455;p69"/>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9"/>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9"/>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9"/>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9"/>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9"/>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9"/>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9"/>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9"/>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9"/>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9"/>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9"/>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69"/>
          <p:cNvGrpSpPr/>
          <p:nvPr/>
        </p:nvGrpSpPr>
        <p:grpSpPr>
          <a:xfrm>
            <a:off x="7513884" y="2448269"/>
            <a:ext cx="363184" cy="338792"/>
            <a:chOff x="7513884" y="2448269"/>
            <a:chExt cx="363184" cy="338792"/>
          </a:xfrm>
        </p:grpSpPr>
        <p:sp>
          <p:nvSpPr>
            <p:cNvPr id="6468" name="Google Shape;6468;p69"/>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9"/>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9"/>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9"/>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9"/>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9"/>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69"/>
          <p:cNvGrpSpPr/>
          <p:nvPr/>
        </p:nvGrpSpPr>
        <p:grpSpPr>
          <a:xfrm>
            <a:off x="5777767" y="3804826"/>
            <a:ext cx="258699" cy="362136"/>
            <a:chOff x="5777767" y="3804826"/>
            <a:chExt cx="258699" cy="362136"/>
          </a:xfrm>
        </p:grpSpPr>
        <p:sp>
          <p:nvSpPr>
            <p:cNvPr id="6475" name="Google Shape;6475;p69"/>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9"/>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9"/>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69"/>
          <p:cNvGrpSpPr/>
          <p:nvPr/>
        </p:nvGrpSpPr>
        <p:grpSpPr>
          <a:xfrm>
            <a:off x="7953101" y="2436584"/>
            <a:ext cx="361691" cy="362163"/>
            <a:chOff x="7953101" y="2436584"/>
            <a:chExt cx="361691" cy="362163"/>
          </a:xfrm>
        </p:grpSpPr>
        <p:sp>
          <p:nvSpPr>
            <p:cNvPr id="6479" name="Google Shape;6479;p69"/>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9"/>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9"/>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9"/>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9"/>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9"/>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9"/>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9"/>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9"/>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69"/>
          <p:cNvGrpSpPr/>
          <p:nvPr/>
        </p:nvGrpSpPr>
        <p:grpSpPr>
          <a:xfrm>
            <a:off x="4859353" y="3355130"/>
            <a:ext cx="373481" cy="362267"/>
            <a:chOff x="4859353" y="3355130"/>
            <a:chExt cx="373481" cy="362267"/>
          </a:xfrm>
        </p:grpSpPr>
        <p:sp>
          <p:nvSpPr>
            <p:cNvPr id="6489" name="Google Shape;6489;p69"/>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9"/>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9"/>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9"/>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9"/>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9"/>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9"/>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9"/>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9"/>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9"/>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9"/>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9"/>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9"/>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9"/>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3" name="Google Shape;6503;p69"/>
          <p:cNvGrpSpPr/>
          <p:nvPr/>
        </p:nvGrpSpPr>
        <p:grpSpPr>
          <a:xfrm>
            <a:off x="6637678" y="1500982"/>
            <a:ext cx="378721" cy="362005"/>
            <a:chOff x="6637678" y="1500982"/>
            <a:chExt cx="378721" cy="362005"/>
          </a:xfrm>
        </p:grpSpPr>
        <p:sp>
          <p:nvSpPr>
            <p:cNvPr id="6504" name="Google Shape;6504;p69"/>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9"/>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9"/>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9"/>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9"/>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9"/>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9"/>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9"/>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9"/>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9"/>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9"/>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9"/>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9"/>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9"/>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9"/>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9"/>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69"/>
          <p:cNvGrpSpPr/>
          <p:nvPr/>
        </p:nvGrpSpPr>
        <p:grpSpPr>
          <a:xfrm>
            <a:off x="5827993" y="3355496"/>
            <a:ext cx="223041" cy="362163"/>
            <a:chOff x="5827993" y="3355496"/>
            <a:chExt cx="223041" cy="362163"/>
          </a:xfrm>
        </p:grpSpPr>
        <p:sp>
          <p:nvSpPr>
            <p:cNvPr id="6521" name="Google Shape;6521;p69"/>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9"/>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9"/>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9"/>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9"/>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9"/>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9"/>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9"/>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9"/>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9"/>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9"/>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9"/>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9"/>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9"/>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69"/>
          <p:cNvGrpSpPr/>
          <p:nvPr/>
        </p:nvGrpSpPr>
        <p:grpSpPr>
          <a:xfrm>
            <a:off x="7528713" y="1500641"/>
            <a:ext cx="370520" cy="361586"/>
            <a:chOff x="7528713" y="1500641"/>
            <a:chExt cx="370520" cy="361586"/>
          </a:xfrm>
        </p:grpSpPr>
        <p:sp>
          <p:nvSpPr>
            <p:cNvPr id="6537" name="Google Shape;6537;p69"/>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9"/>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9"/>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9"/>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9"/>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9"/>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9"/>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4" name="Google Shape;6544;p69"/>
          <p:cNvGrpSpPr/>
          <p:nvPr/>
        </p:nvGrpSpPr>
        <p:grpSpPr>
          <a:xfrm>
            <a:off x="5317198" y="3355496"/>
            <a:ext cx="367429" cy="362163"/>
            <a:chOff x="5317198" y="3355496"/>
            <a:chExt cx="367429" cy="362163"/>
          </a:xfrm>
        </p:grpSpPr>
        <p:sp>
          <p:nvSpPr>
            <p:cNvPr id="6545" name="Google Shape;6545;p69"/>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9"/>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9"/>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9"/>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9"/>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9"/>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9"/>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9"/>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9"/>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9"/>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9"/>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9"/>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9"/>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9"/>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9"/>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9"/>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69"/>
          <p:cNvGrpSpPr/>
          <p:nvPr/>
        </p:nvGrpSpPr>
        <p:grpSpPr>
          <a:xfrm>
            <a:off x="5302971" y="1500563"/>
            <a:ext cx="383175" cy="362241"/>
            <a:chOff x="5302971" y="1500563"/>
            <a:chExt cx="383175" cy="362241"/>
          </a:xfrm>
        </p:grpSpPr>
        <p:sp>
          <p:nvSpPr>
            <p:cNvPr id="6562" name="Google Shape;6562;p69"/>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9"/>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69"/>
          <p:cNvGrpSpPr/>
          <p:nvPr/>
        </p:nvGrpSpPr>
        <p:grpSpPr>
          <a:xfrm>
            <a:off x="6202705" y="1525453"/>
            <a:ext cx="364180" cy="312461"/>
            <a:chOff x="6202705" y="1525453"/>
            <a:chExt cx="364180" cy="312461"/>
          </a:xfrm>
        </p:grpSpPr>
        <p:sp>
          <p:nvSpPr>
            <p:cNvPr id="6565" name="Google Shape;6565;p69"/>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9"/>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9"/>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9"/>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9"/>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9"/>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9"/>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69"/>
          <p:cNvGrpSpPr/>
          <p:nvPr/>
        </p:nvGrpSpPr>
        <p:grpSpPr>
          <a:xfrm>
            <a:off x="7087217" y="1503602"/>
            <a:ext cx="362398" cy="356163"/>
            <a:chOff x="7087217" y="1503602"/>
            <a:chExt cx="362398" cy="356163"/>
          </a:xfrm>
        </p:grpSpPr>
        <p:sp>
          <p:nvSpPr>
            <p:cNvPr id="6573" name="Google Shape;6573;p69"/>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9"/>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9"/>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9"/>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9"/>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9"/>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9"/>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9"/>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9"/>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9"/>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9"/>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9"/>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9"/>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9"/>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9"/>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9"/>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9"/>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9"/>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9"/>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9"/>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69"/>
          <p:cNvGrpSpPr/>
          <p:nvPr/>
        </p:nvGrpSpPr>
        <p:grpSpPr>
          <a:xfrm>
            <a:off x="7968952" y="1500877"/>
            <a:ext cx="378747" cy="361455"/>
            <a:chOff x="7968952" y="1500877"/>
            <a:chExt cx="378747" cy="361455"/>
          </a:xfrm>
        </p:grpSpPr>
        <p:sp>
          <p:nvSpPr>
            <p:cNvPr id="6595" name="Google Shape;6595;p69"/>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9"/>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9"/>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9"/>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9"/>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9"/>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9"/>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9"/>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9"/>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9"/>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9"/>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9"/>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9"/>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69"/>
          <p:cNvGrpSpPr/>
          <p:nvPr/>
        </p:nvGrpSpPr>
        <p:grpSpPr>
          <a:xfrm>
            <a:off x="5761445" y="1541723"/>
            <a:ext cx="362163" cy="279737"/>
            <a:chOff x="5761445" y="1541723"/>
            <a:chExt cx="362163" cy="279737"/>
          </a:xfrm>
        </p:grpSpPr>
        <p:sp>
          <p:nvSpPr>
            <p:cNvPr id="6611" name="Google Shape;6611;p69"/>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9"/>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9"/>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9"/>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9"/>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69"/>
          <p:cNvGrpSpPr/>
          <p:nvPr/>
        </p:nvGrpSpPr>
        <p:grpSpPr>
          <a:xfrm>
            <a:off x="6204958" y="3355575"/>
            <a:ext cx="358390" cy="362320"/>
            <a:chOff x="6204958" y="3355575"/>
            <a:chExt cx="358390" cy="362320"/>
          </a:xfrm>
        </p:grpSpPr>
        <p:sp>
          <p:nvSpPr>
            <p:cNvPr id="6618" name="Google Shape;6618;p69"/>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9"/>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9"/>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9"/>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9"/>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9"/>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9"/>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9"/>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9"/>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9"/>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9"/>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9"/>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9"/>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69"/>
          <p:cNvGrpSpPr/>
          <p:nvPr/>
        </p:nvGrpSpPr>
        <p:grpSpPr>
          <a:xfrm>
            <a:off x="4939970" y="1499855"/>
            <a:ext cx="242979" cy="362660"/>
            <a:chOff x="4939970" y="1499855"/>
            <a:chExt cx="242979" cy="362660"/>
          </a:xfrm>
        </p:grpSpPr>
        <p:sp>
          <p:nvSpPr>
            <p:cNvPr id="6635" name="Google Shape;6635;p69"/>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9"/>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9"/>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9"/>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9"/>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9"/>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69"/>
          <p:cNvGrpSpPr/>
          <p:nvPr/>
        </p:nvGrpSpPr>
        <p:grpSpPr>
          <a:xfrm>
            <a:off x="8023448" y="3355496"/>
            <a:ext cx="284322" cy="362163"/>
            <a:chOff x="8023448" y="3355496"/>
            <a:chExt cx="284322" cy="362163"/>
          </a:xfrm>
        </p:grpSpPr>
        <p:sp>
          <p:nvSpPr>
            <p:cNvPr id="6642" name="Google Shape;6642;p69"/>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9"/>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9"/>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9"/>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9"/>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9"/>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9"/>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9"/>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9"/>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69"/>
          <p:cNvGrpSpPr/>
          <p:nvPr/>
        </p:nvGrpSpPr>
        <p:grpSpPr>
          <a:xfrm>
            <a:off x="6644201" y="3355496"/>
            <a:ext cx="366695" cy="361979"/>
            <a:chOff x="6644201" y="3355496"/>
            <a:chExt cx="366695" cy="361979"/>
          </a:xfrm>
        </p:grpSpPr>
        <p:sp>
          <p:nvSpPr>
            <p:cNvPr id="6652" name="Google Shape;6652;p69"/>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9"/>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9"/>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9"/>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9"/>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9"/>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9"/>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9"/>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9"/>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9"/>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9"/>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9"/>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9"/>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9"/>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9"/>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9"/>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9"/>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9"/>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9"/>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9"/>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9"/>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9"/>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69"/>
          <p:cNvGrpSpPr/>
          <p:nvPr/>
        </p:nvGrpSpPr>
        <p:grpSpPr>
          <a:xfrm>
            <a:off x="7955145" y="2019192"/>
            <a:ext cx="365176" cy="271013"/>
            <a:chOff x="7955145" y="2019192"/>
            <a:chExt cx="365176" cy="271013"/>
          </a:xfrm>
        </p:grpSpPr>
        <p:sp>
          <p:nvSpPr>
            <p:cNvPr id="6675" name="Google Shape;6675;p69"/>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9"/>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9"/>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9"/>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9"/>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9"/>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69"/>
          <p:cNvGrpSpPr/>
          <p:nvPr/>
        </p:nvGrpSpPr>
        <p:grpSpPr>
          <a:xfrm>
            <a:off x="7518155" y="2009471"/>
            <a:ext cx="361927" cy="290270"/>
            <a:chOff x="7518155" y="2009471"/>
            <a:chExt cx="361927" cy="290270"/>
          </a:xfrm>
        </p:grpSpPr>
        <p:sp>
          <p:nvSpPr>
            <p:cNvPr id="6682" name="Google Shape;6682;p69"/>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9"/>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9"/>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9"/>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9"/>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9"/>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9"/>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9"/>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9"/>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9"/>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9"/>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69"/>
          <p:cNvGrpSpPr/>
          <p:nvPr/>
        </p:nvGrpSpPr>
        <p:grpSpPr>
          <a:xfrm>
            <a:off x="7079672" y="1991053"/>
            <a:ext cx="362163" cy="327264"/>
            <a:chOff x="7079672" y="1991053"/>
            <a:chExt cx="362163" cy="327264"/>
          </a:xfrm>
        </p:grpSpPr>
        <p:sp>
          <p:nvSpPr>
            <p:cNvPr id="6696" name="Google Shape;6696;p69"/>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9"/>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9"/>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9"/>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9"/>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9"/>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9"/>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9"/>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9"/>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9"/>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9"/>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9"/>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9"/>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69"/>
          <p:cNvGrpSpPr/>
          <p:nvPr/>
        </p:nvGrpSpPr>
        <p:grpSpPr>
          <a:xfrm>
            <a:off x="6641188" y="2035514"/>
            <a:ext cx="361901" cy="238132"/>
            <a:chOff x="6641188" y="2035514"/>
            <a:chExt cx="361901" cy="238132"/>
          </a:xfrm>
        </p:grpSpPr>
        <p:sp>
          <p:nvSpPr>
            <p:cNvPr id="6713" name="Google Shape;6713;p69"/>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9"/>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9"/>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9"/>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9"/>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9"/>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9"/>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9"/>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9"/>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9"/>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9"/>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9"/>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9"/>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9"/>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9"/>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9"/>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9"/>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9"/>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69"/>
          <p:cNvGrpSpPr/>
          <p:nvPr/>
        </p:nvGrpSpPr>
        <p:grpSpPr>
          <a:xfrm>
            <a:off x="6202443" y="1986677"/>
            <a:ext cx="362425" cy="335884"/>
            <a:chOff x="6202443" y="1986677"/>
            <a:chExt cx="362425" cy="335884"/>
          </a:xfrm>
        </p:grpSpPr>
        <p:sp>
          <p:nvSpPr>
            <p:cNvPr id="6733" name="Google Shape;6733;p69"/>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9"/>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9"/>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9"/>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9"/>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9"/>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9"/>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9"/>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9"/>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9"/>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9"/>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9"/>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9"/>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9"/>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9"/>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9"/>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9"/>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9"/>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9"/>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69"/>
          <p:cNvGrpSpPr/>
          <p:nvPr/>
        </p:nvGrpSpPr>
        <p:grpSpPr>
          <a:xfrm>
            <a:off x="5764222" y="2016598"/>
            <a:ext cx="374293" cy="276069"/>
            <a:chOff x="5764222" y="2016598"/>
            <a:chExt cx="374293" cy="276069"/>
          </a:xfrm>
        </p:grpSpPr>
        <p:sp>
          <p:nvSpPr>
            <p:cNvPr id="6754" name="Google Shape;6754;p69"/>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9"/>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9"/>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9"/>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9"/>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9"/>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9"/>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9"/>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9"/>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9"/>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69"/>
          <p:cNvGrpSpPr/>
          <p:nvPr/>
        </p:nvGrpSpPr>
        <p:grpSpPr>
          <a:xfrm>
            <a:off x="5325477" y="2016441"/>
            <a:ext cx="361927" cy="276515"/>
            <a:chOff x="5325477" y="2016441"/>
            <a:chExt cx="361927" cy="276515"/>
          </a:xfrm>
        </p:grpSpPr>
        <p:sp>
          <p:nvSpPr>
            <p:cNvPr id="6766" name="Google Shape;6766;p69"/>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9"/>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9"/>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9"/>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9"/>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9"/>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9"/>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9"/>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9"/>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9"/>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69"/>
          <p:cNvGrpSpPr/>
          <p:nvPr/>
        </p:nvGrpSpPr>
        <p:grpSpPr>
          <a:xfrm>
            <a:off x="4870671" y="2017200"/>
            <a:ext cx="364180" cy="274812"/>
            <a:chOff x="4870671" y="2017200"/>
            <a:chExt cx="364180" cy="274812"/>
          </a:xfrm>
        </p:grpSpPr>
        <p:sp>
          <p:nvSpPr>
            <p:cNvPr id="6787" name="Google Shape;6787;p69"/>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9"/>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9"/>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9"/>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9"/>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9"/>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9"/>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9"/>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9"/>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69"/>
          <p:cNvGrpSpPr/>
          <p:nvPr/>
        </p:nvGrpSpPr>
        <p:grpSpPr>
          <a:xfrm>
            <a:off x="7144726" y="3355496"/>
            <a:ext cx="260690" cy="362032"/>
            <a:chOff x="7144726" y="3355496"/>
            <a:chExt cx="260690" cy="362032"/>
          </a:xfrm>
        </p:grpSpPr>
        <p:sp>
          <p:nvSpPr>
            <p:cNvPr id="6801" name="Google Shape;6801;p69"/>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9"/>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9"/>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9"/>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9"/>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9"/>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69"/>
          <p:cNvGrpSpPr/>
          <p:nvPr/>
        </p:nvGrpSpPr>
        <p:grpSpPr>
          <a:xfrm>
            <a:off x="6705719" y="4278051"/>
            <a:ext cx="261712" cy="361770"/>
            <a:chOff x="6705719" y="4278051"/>
            <a:chExt cx="261712" cy="361770"/>
          </a:xfrm>
        </p:grpSpPr>
        <p:sp>
          <p:nvSpPr>
            <p:cNvPr id="6808" name="Google Shape;6808;p69"/>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9"/>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9"/>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9"/>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9"/>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9"/>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9"/>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9"/>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9"/>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69"/>
          <p:cNvGrpSpPr/>
          <p:nvPr/>
        </p:nvGrpSpPr>
        <p:grpSpPr>
          <a:xfrm>
            <a:off x="5750650" y="2891652"/>
            <a:ext cx="320216" cy="361403"/>
            <a:chOff x="5750650" y="2891652"/>
            <a:chExt cx="320216" cy="361403"/>
          </a:xfrm>
        </p:grpSpPr>
        <p:sp>
          <p:nvSpPr>
            <p:cNvPr id="6824" name="Google Shape;6824;p69"/>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9"/>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9"/>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9"/>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9"/>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9"/>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9"/>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9"/>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9"/>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9"/>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9"/>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9"/>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9"/>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9"/>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69"/>
          <p:cNvGrpSpPr/>
          <p:nvPr/>
        </p:nvGrpSpPr>
        <p:grpSpPr>
          <a:xfrm>
            <a:off x="6658009" y="2891390"/>
            <a:ext cx="315972" cy="361927"/>
            <a:chOff x="6658009" y="2891390"/>
            <a:chExt cx="315972" cy="361927"/>
          </a:xfrm>
        </p:grpSpPr>
        <p:sp>
          <p:nvSpPr>
            <p:cNvPr id="6840" name="Google Shape;6840;p69"/>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9"/>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9"/>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9"/>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9"/>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9"/>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9"/>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69"/>
          <p:cNvGrpSpPr/>
          <p:nvPr/>
        </p:nvGrpSpPr>
        <p:grpSpPr>
          <a:xfrm>
            <a:off x="6203465" y="2891206"/>
            <a:ext cx="320478" cy="362110"/>
            <a:chOff x="6203465" y="2891206"/>
            <a:chExt cx="320478" cy="362110"/>
          </a:xfrm>
        </p:grpSpPr>
        <p:sp>
          <p:nvSpPr>
            <p:cNvPr id="6848" name="Google Shape;6848;p69"/>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9"/>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9"/>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9"/>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9"/>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69"/>
          <p:cNvGrpSpPr/>
          <p:nvPr/>
        </p:nvGrpSpPr>
        <p:grpSpPr>
          <a:xfrm>
            <a:off x="7567280" y="2891259"/>
            <a:ext cx="307116" cy="362294"/>
            <a:chOff x="7567280" y="2891259"/>
            <a:chExt cx="307116" cy="362294"/>
          </a:xfrm>
        </p:grpSpPr>
        <p:sp>
          <p:nvSpPr>
            <p:cNvPr id="6854" name="Google Shape;6854;p69"/>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9"/>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9"/>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9"/>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9"/>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9"/>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9"/>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9"/>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9"/>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9"/>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9"/>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9"/>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69"/>
          <p:cNvGrpSpPr/>
          <p:nvPr/>
        </p:nvGrpSpPr>
        <p:grpSpPr>
          <a:xfrm>
            <a:off x="7112579" y="2891521"/>
            <a:ext cx="338556" cy="361534"/>
            <a:chOff x="7112579" y="2891521"/>
            <a:chExt cx="338556" cy="361534"/>
          </a:xfrm>
        </p:grpSpPr>
        <p:sp>
          <p:nvSpPr>
            <p:cNvPr id="6867" name="Google Shape;6867;p69"/>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9"/>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69"/>
          <p:cNvGrpSpPr/>
          <p:nvPr/>
        </p:nvGrpSpPr>
        <p:grpSpPr>
          <a:xfrm>
            <a:off x="7155259" y="3805036"/>
            <a:ext cx="207478" cy="361272"/>
            <a:chOff x="7155259" y="3805036"/>
            <a:chExt cx="207478" cy="361272"/>
          </a:xfrm>
        </p:grpSpPr>
        <p:sp>
          <p:nvSpPr>
            <p:cNvPr id="6870" name="Google Shape;6870;p69"/>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9"/>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9"/>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9"/>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9"/>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9"/>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9"/>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9"/>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9"/>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9"/>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9"/>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9"/>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69"/>
          <p:cNvGrpSpPr/>
          <p:nvPr/>
        </p:nvGrpSpPr>
        <p:grpSpPr>
          <a:xfrm>
            <a:off x="4915368" y="2891390"/>
            <a:ext cx="182850" cy="361927"/>
            <a:chOff x="4915368" y="2891390"/>
            <a:chExt cx="182850" cy="361927"/>
          </a:xfrm>
        </p:grpSpPr>
        <p:sp>
          <p:nvSpPr>
            <p:cNvPr id="6883" name="Google Shape;6883;p69"/>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9"/>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9"/>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9"/>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9"/>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9"/>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9"/>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9"/>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9"/>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9"/>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9"/>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69"/>
          <p:cNvGrpSpPr/>
          <p:nvPr/>
        </p:nvGrpSpPr>
        <p:grpSpPr>
          <a:xfrm>
            <a:off x="8028714" y="2891652"/>
            <a:ext cx="289589" cy="361403"/>
            <a:chOff x="8028714" y="2891652"/>
            <a:chExt cx="289589" cy="361403"/>
          </a:xfrm>
        </p:grpSpPr>
        <p:sp>
          <p:nvSpPr>
            <p:cNvPr id="6895" name="Google Shape;6895;p69"/>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9"/>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9"/>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9"/>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9"/>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9"/>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9"/>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9"/>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9"/>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9"/>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9"/>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9"/>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9"/>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9"/>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9"/>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69"/>
          <p:cNvGrpSpPr/>
          <p:nvPr/>
        </p:nvGrpSpPr>
        <p:grpSpPr>
          <a:xfrm>
            <a:off x="7551822" y="3804774"/>
            <a:ext cx="293335" cy="361927"/>
            <a:chOff x="7551822" y="3804774"/>
            <a:chExt cx="293335" cy="361927"/>
          </a:xfrm>
        </p:grpSpPr>
        <p:sp>
          <p:nvSpPr>
            <p:cNvPr id="6916" name="Google Shape;6916;p69"/>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9"/>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9"/>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9"/>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9"/>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9"/>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9"/>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9"/>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9"/>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9"/>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9"/>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69"/>
          <p:cNvGrpSpPr/>
          <p:nvPr/>
        </p:nvGrpSpPr>
        <p:grpSpPr>
          <a:xfrm>
            <a:off x="6263725" y="4277658"/>
            <a:ext cx="210491" cy="362163"/>
            <a:chOff x="6263725" y="4277658"/>
            <a:chExt cx="210491" cy="362163"/>
          </a:xfrm>
        </p:grpSpPr>
        <p:sp>
          <p:nvSpPr>
            <p:cNvPr id="6928" name="Google Shape;6928;p69"/>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9"/>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9"/>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9"/>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9"/>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9"/>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9"/>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9"/>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9"/>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9"/>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9"/>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9"/>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9"/>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9"/>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9"/>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69"/>
          <p:cNvGrpSpPr/>
          <p:nvPr/>
        </p:nvGrpSpPr>
        <p:grpSpPr>
          <a:xfrm>
            <a:off x="7987790" y="3804695"/>
            <a:ext cx="336303" cy="362005"/>
            <a:chOff x="7987790" y="3804695"/>
            <a:chExt cx="336303" cy="362005"/>
          </a:xfrm>
        </p:grpSpPr>
        <p:sp>
          <p:nvSpPr>
            <p:cNvPr id="6944" name="Google Shape;6944;p69"/>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9"/>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9"/>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9"/>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9"/>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9"/>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9"/>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9"/>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9"/>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9"/>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69"/>
          <p:cNvGrpSpPr/>
          <p:nvPr/>
        </p:nvGrpSpPr>
        <p:grpSpPr>
          <a:xfrm>
            <a:off x="5273444" y="2891285"/>
            <a:ext cx="371123" cy="362267"/>
            <a:chOff x="5273444" y="2891285"/>
            <a:chExt cx="371123" cy="362267"/>
          </a:xfrm>
        </p:grpSpPr>
        <p:sp>
          <p:nvSpPr>
            <p:cNvPr id="6955" name="Google Shape;6955;p69"/>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9"/>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9"/>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9"/>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9"/>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9"/>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9"/>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9"/>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9"/>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9"/>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9"/>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9"/>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9"/>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9"/>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9" name="Google Shape;6969;p69"/>
          <p:cNvGrpSpPr/>
          <p:nvPr/>
        </p:nvGrpSpPr>
        <p:grpSpPr>
          <a:xfrm>
            <a:off x="7630397" y="3358399"/>
            <a:ext cx="214759" cy="357030"/>
            <a:chOff x="2235125" y="238075"/>
            <a:chExt cx="3144350" cy="5227375"/>
          </a:xfrm>
        </p:grpSpPr>
        <p:sp>
          <p:nvSpPr>
            <p:cNvPr id="6970" name="Google Shape;6970;p69"/>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9"/>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9"/>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9"/>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9"/>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9"/>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9"/>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9"/>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9"/>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9"/>
          <p:cNvGrpSpPr/>
          <p:nvPr/>
        </p:nvGrpSpPr>
        <p:grpSpPr>
          <a:xfrm>
            <a:off x="2810729" y="4267107"/>
            <a:ext cx="342496" cy="351944"/>
            <a:chOff x="2810729" y="4267107"/>
            <a:chExt cx="342496" cy="351944"/>
          </a:xfrm>
        </p:grpSpPr>
        <p:sp>
          <p:nvSpPr>
            <p:cNvPr id="6980" name="Google Shape;6980;p69"/>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9"/>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9"/>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9"/>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9"/>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9"/>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9"/>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9"/>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9"/>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9"/>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9"/>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9"/>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9"/>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9"/>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9"/>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9"/>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9"/>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9"/>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9"/>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9"/>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9"/>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9"/>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9"/>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9"/>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9"/>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9"/>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9"/>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9"/>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9"/>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9"/>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69"/>
          <p:cNvGrpSpPr/>
          <p:nvPr/>
        </p:nvGrpSpPr>
        <p:grpSpPr>
          <a:xfrm>
            <a:off x="1779168" y="3805625"/>
            <a:ext cx="282381" cy="343454"/>
            <a:chOff x="1779168" y="3805625"/>
            <a:chExt cx="282381" cy="343454"/>
          </a:xfrm>
        </p:grpSpPr>
        <p:sp>
          <p:nvSpPr>
            <p:cNvPr id="7011" name="Google Shape;7011;p69"/>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9"/>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9"/>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9"/>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9"/>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9"/>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9"/>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9"/>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9"/>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9"/>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9"/>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9"/>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9"/>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9"/>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9"/>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9"/>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9"/>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9"/>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9"/>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9"/>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9"/>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9"/>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9"/>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9"/>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9"/>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9"/>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9"/>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9"/>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69"/>
          <p:cNvGrpSpPr/>
          <p:nvPr/>
        </p:nvGrpSpPr>
        <p:grpSpPr>
          <a:xfrm>
            <a:off x="2593522" y="2407029"/>
            <a:ext cx="391606" cy="364535"/>
            <a:chOff x="2593522" y="2407029"/>
            <a:chExt cx="391606" cy="364535"/>
          </a:xfrm>
        </p:grpSpPr>
        <p:sp>
          <p:nvSpPr>
            <p:cNvPr id="7040" name="Google Shape;7040;p69"/>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9"/>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9"/>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9"/>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9"/>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9"/>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9"/>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9"/>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9"/>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9"/>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9"/>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9"/>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9"/>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9"/>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9"/>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9"/>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9"/>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9"/>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9"/>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9"/>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9"/>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9"/>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9"/>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9"/>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9"/>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9"/>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9"/>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9"/>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9"/>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9"/>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9"/>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9"/>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9"/>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9"/>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9"/>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9"/>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9"/>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9"/>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9"/>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69"/>
          <p:cNvGrpSpPr/>
          <p:nvPr/>
        </p:nvGrpSpPr>
        <p:grpSpPr>
          <a:xfrm>
            <a:off x="3955047" y="2432242"/>
            <a:ext cx="322912" cy="334396"/>
            <a:chOff x="3955047" y="2432242"/>
            <a:chExt cx="322912" cy="334396"/>
          </a:xfrm>
        </p:grpSpPr>
        <p:sp>
          <p:nvSpPr>
            <p:cNvPr id="7080" name="Google Shape;7080;p69"/>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9"/>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9"/>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69"/>
          <p:cNvGrpSpPr/>
          <p:nvPr/>
        </p:nvGrpSpPr>
        <p:grpSpPr>
          <a:xfrm>
            <a:off x="1802465" y="1962854"/>
            <a:ext cx="265373" cy="351944"/>
            <a:chOff x="1802465" y="1962854"/>
            <a:chExt cx="265373" cy="351944"/>
          </a:xfrm>
        </p:grpSpPr>
        <p:sp>
          <p:nvSpPr>
            <p:cNvPr id="7084" name="Google Shape;7084;p69"/>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9"/>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9"/>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9"/>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9"/>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9"/>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9"/>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69"/>
          <p:cNvGrpSpPr/>
          <p:nvPr/>
        </p:nvGrpSpPr>
        <p:grpSpPr>
          <a:xfrm>
            <a:off x="3512070" y="1956222"/>
            <a:ext cx="373983" cy="363622"/>
            <a:chOff x="3512070" y="1956222"/>
            <a:chExt cx="373983" cy="363622"/>
          </a:xfrm>
        </p:grpSpPr>
        <p:sp>
          <p:nvSpPr>
            <p:cNvPr id="7092" name="Google Shape;7092;p69"/>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9"/>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9"/>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9"/>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9"/>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9"/>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9"/>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9"/>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9"/>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9"/>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9"/>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9"/>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9"/>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9"/>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9"/>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9"/>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9"/>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69"/>
          <p:cNvGrpSpPr/>
          <p:nvPr/>
        </p:nvGrpSpPr>
        <p:grpSpPr>
          <a:xfrm>
            <a:off x="842683" y="2394751"/>
            <a:ext cx="345640" cy="356660"/>
            <a:chOff x="842683" y="2394751"/>
            <a:chExt cx="345640" cy="356660"/>
          </a:xfrm>
        </p:grpSpPr>
        <p:sp>
          <p:nvSpPr>
            <p:cNvPr id="7110" name="Google Shape;7110;p69"/>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9"/>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9"/>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9"/>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9"/>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9"/>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9"/>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9"/>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9"/>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9"/>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9"/>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9"/>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9"/>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9"/>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9"/>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9"/>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69"/>
          <p:cNvGrpSpPr/>
          <p:nvPr/>
        </p:nvGrpSpPr>
        <p:grpSpPr>
          <a:xfrm>
            <a:off x="1290615" y="2399467"/>
            <a:ext cx="336836" cy="342511"/>
            <a:chOff x="1290615" y="2399467"/>
            <a:chExt cx="336836" cy="342511"/>
          </a:xfrm>
        </p:grpSpPr>
        <p:sp>
          <p:nvSpPr>
            <p:cNvPr id="7127" name="Google Shape;7127;p69"/>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9"/>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9"/>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9"/>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9"/>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9"/>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9"/>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9"/>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9"/>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9"/>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9"/>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9"/>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9"/>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9"/>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9"/>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9"/>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9"/>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9"/>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9"/>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69"/>
          <p:cNvGrpSpPr/>
          <p:nvPr/>
        </p:nvGrpSpPr>
        <p:grpSpPr>
          <a:xfrm>
            <a:off x="1748310" y="2408601"/>
            <a:ext cx="308508" cy="333378"/>
            <a:chOff x="1748310" y="2408601"/>
            <a:chExt cx="308508" cy="333378"/>
          </a:xfrm>
        </p:grpSpPr>
        <p:sp>
          <p:nvSpPr>
            <p:cNvPr id="7147" name="Google Shape;7147;p69"/>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9"/>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9"/>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9"/>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9"/>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9"/>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9"/>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9"/>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69"/>
          <p:cNvGrpSpPr/>
          <p:nvPr/>
        </p:nvGrpSpPr>
        <p:grpSpPr>
          <a:xfrm>
            <a:off x="3044614" y="2418033"/>
            <a:ext cx="376184" cy="315141"/>
            <a:chOff x="3044614" y="2418033"/>
            <a:chExt cx="376184" cy="315141"/>
          </a:xfrm>
        </p:grpSpPr>
        <p:sp>
          <p:nvSpPr>
            <p:cNvPr id="7156" name="Google Shape;7156;p69"/>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9"/>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9"/>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9"/>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9"/>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9"/>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9"/>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9"/>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9"/>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69"/>
          <p:cNvGrpSpPr/>
          <p:nvPr/>
        </p:nvGrpSpPr>
        <p:grpSpPr>
          <a:xfrm>
            <a:off x="3943638" y="3815072"/>
            <a:ext cx="357933" cy="342676"/>
            <a:chOff x="3943638" y="3815072"/>
            <a:chExt cx="357933" cy="342676"/>
          </a:xfrm>
        </p:grpSpPr>
        <p:sp>
          <p:nvSpPr>
            <p:cNvPr id="7166" name="Google Shape;7166;p69"/>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9"/>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9"/>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9"/>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9"/>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9"/>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9"/>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9"/>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9"/>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69"/>
          <p:cNvGrpSpPr/>
          <p:nvPr/>
        </p:nvGrpSpPr>
        <p:grpSpPr>
          <a:xfrm>
            <a:off x="3508282" y="3810341"/>
            <a:ext cx="351644" cy="351959"/>
            <a:chOff x="3508282" y="3810341"/>
            <a:chExt cx="351644" cy="351959"/>
          </a:xfrm>
        </p:grpSpPr>
        <p:sp>
          <p:nvSpPr>
            <p:cNvPr id="7176" name="Google Shape;7176;p69"/>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9"/>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9"/>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9"/>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9"/>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9"/>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9"/>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9"/>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9"/>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9"/>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9"/>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9"/>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9"/>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69"/>
          <p:cNvGrpSpPr/>
          <p:nvPr/>
        </p:nvGrpSpPr>
        <p:grpSpPr>
          <a:xfrm>
            <a:off x="2224585" y="1962854"/>
            <a:ext cx="303163" cy="351809"/>
            <a:chOff x="2224585" y="1962854"/>
            <a:chExt cx="303163" cy="351809"/>
          </a:xfrm>
        </p:grpSpPr>
        <p:sp>
          <p:nvSpPr>
            <p:cNvPr id="7190" name="Google Shape;7190;p69"/>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9"/>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9"/>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9"/>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9"/>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9"/>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9"/>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9"/>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69"/>
          <p:cNvGrpSpPr/>
          <p:nvPr/>
        </p:nvGrpSpPr>
        <p:grpSpPr>
          <a:xfrm>
            <a:off x="2622794" y="1990868"/>
            <a:ext cx="389090" cy="296231"/>
            <a:chOff x="2622794" y="1990868"/>
            <a:chExt cx="389090" cy="296231"/>
          </a:xfrm>
        </p:grpSpPr>
        <p:sp>
          <p:nvSpPr>
            <p:cNvPr id="7199" name="Google Shape;7199;p69"/>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9"/>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9"/>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9"/>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9"/>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9"/>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9"/>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9"/>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9"/>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69"/>
          <p:cNvGrpSpPr/>
          <p:nvPr/>
        </p:nvGrpSpPr>
        <p:grpSpPr>
          <a:xfrm>
            <a:off x="3977326" y="1952149"/>
            <a:ext cx="327074" cy="375241"/>
            <a:chOff x="3977326" y="1952149"/>
            <a:chExt cx="327074" cy="375241"/>
          </a:xfrm>
        </p:grpSpPr>
        <p:sp>
          <p:nvSpPr>
            <p:cNvPr id="7209" name="Google Shape;7209;p69"/>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9"/>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9"/>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9"/>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9"/>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9"/>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9"/>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9"/>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9"/>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9"/>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9"/>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9"/>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9"/>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69"/>
          <p:cNvGrpSpPr/>
          <p:nvPr/>
        </p:nvGrpSpPr>
        <p:grpSpPr>
          <a:xfrm>
            <a:off x="1341612" y="3340055"/>
            <a:ext cx="259399" cy="370524"/>
            <a:chOff x="1341612" y="3340055"/>
            <a:chExt cx="259399" cy="370524"/>
          </a:xfrm>
        </p:grpSpPr>
        <p:sp>
          <p:nvSpPr>
            <p:cNvPr id="7227" name="Google Shape;7227;p69"/>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9"/>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9"/>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9"/>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9"/>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9"/>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9"/>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9"/>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9"/>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9"/>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9"/>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9"/>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9"/>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9"/>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69"/>
          <p:cNvGrpSpPr/>
          <p:nvPr/>
        </p:nvGrpSpPr>
        <p:grpSpPr>
          <a:xfrm>
            <a:off x="2179892" y="3844972"/>
            <a:ext cx="351629" cy="282381"/>
            <a:chOff x="2179892" y="3844972"/>
            <a:chExt cx="351629" cy="282381"/>
          </a:xfrm>
        </p:grpSpPr>
        <p:sp>
          <p:nvSpPr>
            <p:cNvPr id="7246" name="Google Shape;7246;p69"/>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9"/>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9"/>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9"/>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9"/>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9"/>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9"/>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9"/>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9"/>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9"/>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9"/>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9"/>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9"/>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9"/>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9"/>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9"/>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69"/>
          <p:cNvGrpSpPr/>
          <p:nvPr/>
        </p:nvGrpSpPr>
        <p:grpSpPr>
          <a:xfrm>
            <a:off x="3131170" y="3816884"/>
            <a:ext cx="220051" cy="338169"/>
            <a:chOff x="3131170" y="3816884"/>
            <a:chExt cx="220051" cy="338169"/>
          </a:xfrm>
        </p:grpSpPr>
        <p:sp>
          <p:nvSpPr>
            <p:cNvPr id="7267" name="Google Shape;7267;p69"/>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9"/>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9"/>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9"/>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9"/>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9"/>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9"/>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9"/>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9"/>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9"/>
          <p:cNvGrpSpPr/>
          <p:nvPr/>
        </p:nvGrpSpPr>
        <p:grpSpPr>
          <a:xfrm>
            <a:off x="903502" y="3359564"/>
            <a:ext cx="247990" cy="333393"/>
            <a:chOff x="903502" y="3359564"/>
            <a:chExt cx="247990" cy="333393"/>
          </a:xfrm>
        </p:grpSpPr>
        <p:sp>
          <p:nvSpPr>
            <p:cNvPr id="7277" name="Google Shape;7277;p69"/>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9"/>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9"/>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9"/>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9"/>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9"/>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9"/>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9"/>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9"/>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9"/>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9"/>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9"/>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9"/>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9"/>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9"/>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9"/>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9"/>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9"/>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9"/>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9"/>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9"/>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9"/>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69"/>
          <p:cNvGrpSpPr/>
          <p:nvPr/>
        </p:nvGrpSpPr>
        <p:grpSpPr>
          <a:xfrm>
            <a:off x="2616191" y="2890461"/>
            <a:ext cx="365793" cy="361152"/>
            <a:chOff x="2616191" y="2890461"/>
            <a:chExt cx="365793" cy="361152"/>
          </a:xfrm>
        </p:grpSpPr>
        <p:sp>
          <p:nvSpPr>
            <p:cNvPr id="7300" name="Google Shape;7300;p69"/>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9"/>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9"/>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9"/>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9"/>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9"/>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9"/>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9"/>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9"/>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9"/>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9"/>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69"/>
          <p:cNvGrpSpPr/>
          <p:nvPr/>
        </p:nvGrpSpPr>
        <p:grpSpPr>
          <a:xfrm>
            <a:off x="3049959" y="1945861"/>
            <a:ext cx="402940" cy="388536"/>
            <a:chOff x="3049959" y="1945861"/>
            <a:chExt cx="402940" cy="388536"/>
          </a:xfrm>
        </p:grpSpPr>
        <p:sp>
          <p:nvSpPr>
            <p:cNvPr id="7312" name="Google Shape;7312;p69"/>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9"/>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9"/>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9"/>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9"/>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9"/>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9"/>
          <p:cNvGrpSpPr/>
          <p:nvPr/>
        </p:nvGrpSpPr>
        <p:grpSpPr>
          <a:xfrm>
            <a:off x="2483025" y="4268679"/>
            <a:ext cx="202428" cy="349114"/>
            <a:chOff x="2483025" y="4268679"/>
            <a:chExt cx="202428" cy="349114"/>
          </a:xfrm>
        </p:grpSpPr>
        <p:sp>
          <p:nvSpPr>
            <p:cNvPr id="7319" name="Google Shape;7319;p69"/>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9"/>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9"/>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9"/>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9"/>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9"/>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69"/>
          <p:cNvGrpSpPr/>
          <p:nvPr/>
        </p:nvGrpSpPr>
        <p:grpSpPr>
          <a:xfrm>
            <a:off x="862507" y="2885984"/>
            <a:ext cx="329590" cy="365000"/>
            <a:chOff x="862507" y="2885984"/>
            <a:chExt cx="329590" cy="365000"/>
          </a:xfrm>
        </p:grpSpPr>
        <p:sp>
          <p:nvSpPr>
            <p:cNvPr id="7326" name="Google Shape;7326;p69"/>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9"/>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9"/>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9"/>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9"/>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9"/>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9"/>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69"/>
          <p:cNvGrpSpPr/>
          <p:nvPr/>
        </p:nvGrpSpPr>
        <p:grpSpPr>
          <a:xfrm>
            <a:off x="3082075" y="2871805"/>
            <a:ext cx="318884" cy="379807"/>
            <a:chOff x="3082075" y="2871805"/>
            <a:chExt cx="318884" cy="379807"/>
          </a:xfrm>
        </p:grpSpPr>
        <p:sp>
          <p:nvSpPr>
            <p:cNvPr id="7334" name="Google Shape;7334;p69"/>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9"/>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9"/>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9"/>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9"/>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9"/>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9"/>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9"/>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9"/>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9"/>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9"/>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9"/>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9"/>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9"/>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9"/>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9"/>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9"/>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9"/>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9"/>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9"/>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69"/>
          <p:cNvGrpSpPr/>
          <p:nvPr/>
        </p:nvGrpSpPr>
        <p:grpSpPr>
          <a:xfrm>
            <a:off x="2594780" y="1516494"/>
            <a:ext cx="410187" cy="324244"/>
            <a:chOff x="2594780" y="1516494"/>
            <a:chExt cx="410187" cy="324244"/>
          </a:xfrm>
        </p:grpSpPr>
        <p:sp>
          <p:nvSpPr>
            <p:cNvPr id="7355" name="Google Shape;7355;p69"/>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9"/>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9"/>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9"/>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9"/>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9"/>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9"/>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9"/>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9"/>
          <p:cNvGrpSpPr/>
          <p:nvPr/>
        </p:nvGrpSpPr>
        <p:grpSpPr>
          <a:xfrm>
            <a:off x="1742965" y="1502959"/>
            <a:ext cx="333692" cy="333363"/>
            <a:chOff x="1742965" y="1502959"/>
            <a:chExt cx="333692" cy="333363"/>
          </a:xfrm>
        </p:grpSpPr>
        <p:sp>
          <p:nvSpPr>
            <p:cNvPr id="7364" name="Google Shape;7364;p69"/>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9"/>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9"/>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9"/>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69"/>
          <p:cNvGrpSpPr/>
          <p:nvPr/>
        </p:nvGrpSpPr>
        <p:grpSpPr>
          <a:xfrm>
            <a:off x="3051531" y="1516809"/>
            <a:ext cx="390034" cy="296545"/>
            <a:chOff x="3051531" y="1516809"/>
            <a:chExt cx="390034" cy="296545"/>
          </a:xfrm>
        </p:grpSpPr>
        <p:sp>
          <p:nvSpPr>
            <p:cNvPr id="7369" name="Google Shape;7369;p69"/>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9"/>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9"/>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9"/>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9"/>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9"/>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9"/>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9"/>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9"/>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9"/>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9"/>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9"/>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9"/>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9"/>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9"/>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69"/>
          <p:cNvGrpSpPr/>
          <p:nvPr/>
        </p:nvGrpSpPr>
        <p:grpSpPr>
          <a:xfrm>
            <a:off x="3514900" y="1489020"/>
            <a:ext cx="354145" cy="351869"/>
            <a:chOff x="3514900" y="1489020"/>
            <a:chExt cx="354145" cy="351869"/>
          </a:xfrm>
        </p:grpSpPr>
        <p:sp>
          <p:nvSpPr>
            <p:cNvPr id="7385" name="Google Shape;7385;p69"/>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9"/>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9"/>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9"/>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9"/>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9"/>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9"/>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9"/>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9"/>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9"/>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9"/>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9"/>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9"/>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9"/>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9"/>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9"/>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9"/>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9"/>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9"/>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9"/>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9"/>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9"/>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69"/>
          <p:cNvGrpSpPr/>
          <p:nvPr/>
        </p:nvGrpSpPr>
        <p:grpSpPr>
          <a:xfrm>
            <a:off x="3066324" y="3350446"/>
            <a:ext cx="346598" cy="333183"/>
            <a:chOff x="3066324" y="3350446"/>
            <a:chExt cx="346598" cy="333183"/>
          </a:xfrm>
        </p:grpSpPr>
        <p:sp>
          <p:nvSpPr>
            <p:cNvPr id="7408" name="Google Shape;7408;p69"/>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9"/>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9"/>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9"/>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9"/>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9"/>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9"/>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9"/>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9"/>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9"/>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69"/>
          <p:cNvGrpSpPr/>
          <p:nvPr/>
        </p:nvGrpSpPr>
        <p:grpSpPr>
          <a:xfrm>
            <a:off x="1282755" y="1952089"/>
            <a:ext cx="363278" cy="363338"/>
            <a:chOff x="1282755" y="1952089"/>
            <a:chExt cx="363278" cy="363338"/>
          </a:xfrm>
        </p:grpSpPr>
        <p:sp>
          <p:nvSpPr>
            <p:cNvPr id="7419" name="Google Shape;7419;p69"/>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9"/>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9"/>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9"/>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9"/>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9"/>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9"/>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69"/>
          <p:cNvGrpSpPr/>
          <p:nvPr/>
        </p:nvGrpSpPr>
        <p:grpSpPr>
          <a:xfrm>
            <a:off x="3510094" y="2909281"/>
            <a:ext cx="355133" cy="343574"/>
            <a:chOff x="3510094" y="2909281"/>
            <a:chExt cx="355133" cy="343574"/>
          </a:xfrm>
        </p:grpSpPr>
        <p:sp>
          <p:nvSpPr>
            <p:cNvPr id="7427" name="Google Shape;7427;p69"/>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9"/>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9"/>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9"/>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9"/>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9"/>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9"/>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9"/>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9"/>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9"/>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9"/>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9"/>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0" name="Google Shape;7440;p69"/>
          <p:cNvSpPr/>
          <p:nvPr/>
        </p:nvSpPr>
        <p:spPr>
          <a:xfrm>
            <a:off x="2513884" y="1812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1" name="Google Shape;7441;p69"/>
          <p:cNvGrpSpPr/>
          <p:nvPr/>
        </p:nvGrpSpPr>
        <p:grpSpPr>
          <a:xfrm>
            <a:off x="2163842" y="1506972"/>
            <a:ext cx="382787" cy="331566"/>
            <a:chOff x="2163842" y="1506972"/>
            <a:chExt cx="382787" cy="331566"/>
          </a:xfrm>
        </p:grpSpPr>
        <p:sp>
          <p:nvSpPr>
            <p:cNvPr id="7442" name="Google Shape;7442;p69"/>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9"/>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9"/>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9"/>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9"/>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9"/>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9"/>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69"/>
          <p:cNvGrpSpPr/>
          <p:nvPr/>
        </p:nvGrpSpPr>
        <p:grpSpPr>
          <a:xfrm>
            <a:off x="1738877" y="3349652"/>
            <a:ext cx="357918" cy="350536"/>
            <a:chOff x="1738877" y="3349652"/>
            <a:chExt cx="357918" cy="350536"/>
          </a:xfrm>
        </p:grpSpPr>
        <p:sp>
          <p:nvSpPr>
            <p:cNvPr id="7451" name="Google Shape;7451;p69"/>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9"/>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9"/>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9"/>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9"/>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9"/>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9"/>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9"/>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9"/>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9"/>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9"/>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9"/>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9"/>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9"/>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69"/>
          <p:cNvGrpSpPr/>
          <p:nvPr/>
        </p:nvGrpSpPr>
        <p:grpSpPr>
          <a:xfrm>
            <a:off x="1971819" y="4276854"/>
            <a:ext cx="383281" cy="333947"/>
            <a:chOff x="1971819" y="4276854"/>
            <a:chExt cx="383281" cy="333947"/>
          </a:xfrm>
        </p:grpSpPr>
        <p:sp>
          <p:nvSpPr>
            <p:cNvPr id="7470" name="Google Shape;7470;p69"/>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9"/>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9"/>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9"/>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9"/>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9"/>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9"/>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9"/>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9"/>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9"/>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69"/>
          <p:cNvGrpSpPr/>
          <p:nvPr/>
        </p:nvGrpSpPr>
        <p:grpSpPr>
          <a:xfrm>
            <a:off x="1825119" y="2885819"/>
            <a:ext cx="175987" cy="361391"/>
            <a:chOff x="1825119" y="2885819"/>
            <a:chExt cx="175987" cy="361391"/>
          </a:xfrm>
        </p:grpSpPr>
        <p:sp>
          <p:nvSpPr>
            <p:cNvPr id="7481" name="Google Shape;7481;p69"/>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9"/>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9"/>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9"/>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9"/>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9"/>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9"/>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9"/>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9"/>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69"/>
          <p:cNvGrpSpPr/>
          <p:nvPr/>
        </p:nvGrpSpPr>
        <p:grpSpPr>
          <a:xfrm>
            <a:off x="3504824" y="3405844"/>
            <a:ext cx="369896" cy="226339"/>
            <a:chOff x="3504824" y="3405844"/>
            <a:chExt cx="369896" cy="226339"/>
          </a:xfrm>
        </p:grpSpPr>
        <p:sp>
          <p:nvSpPr>
            <p:cNvPr id="7492" name="Google Shape;7492;p69"/>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9"/>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9"/>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9"/>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9"/>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9"/>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9"/>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9"/>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9"/>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9"/>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9"/>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9"/>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9"/>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69"/>
          <p:cNvGrpSpPr/>
          <p:nvPr/>
        </p:nvGrpSpPr>
        <p:grpSpPr>
          <a:xfrm>
            <a:off x="1295661" y="3819594"/>
            <a:ext cx="345640" cy="342900"/>
            <a:chOff x="1295661" y="3819594"/>
            <a:chExt cx="345640" cy="342900"/>
          </a:xfrm>
        </p:grpSpPr>
        <p:sp>
          <p:nvSpPr>
            <p:cNvPr id="7509" name="Google Shape;7509;p69"/>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9"/>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9"/>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9"/>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9"/>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9"/>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9"/>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9"/>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9"/>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9"/>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9"/>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9"/>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9"/>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9"/>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9"/>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9"/>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9"/>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69"/>
          <p:cNvGrpSpPr/>
          <p:nvPr/>
        </p:nvGrpSpPr>
        <p:grpSpPr>
          <a:xfrm>
            <a:off x="3486572" y="2433470"/>
            <a:ext cx="379328" cy="281738"/>
            <a:chOff x="3486572" y="2433470"/>
            <a:chExt cx="379328" cy="281738"/>
          </a:xfrm>
        </p:grpSpPr>
        <p:sp>
          <p:nvSpPr>
            <p:cNvPr id="7527" name="Google Shape;7527;p69"/>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9"/>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9"/>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9"/>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9"/>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9"/>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9"/>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4" name="Google Shape;7534;p69"/>
          <p:cNvSpPr/>
          <p:nvPr/>
        </p:nvSpPr>
        <p:spPr>
          <a:xfrm>
            <a:off x="3751930" y="2709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5" name="Google Shape;7535;p69"/>
          <p:cNvGrpSpPr/>
          <p:nvPr/>
        </p:nvGrpSpPr>
        <p:grpSpPr>
          <a:xfrm>
            <a:off x="3997149" y="3329634"/>
            <a:ext cx="270733" cy="355762"/>
            <a:chOff x="3997149" y="3329634"/>
            <a:chExt cx="270733" cy="355762"/>
          </a:xfrm>
        </p:grpSpPr>
        <p:sp>
          <p:nvSpPr>
            <p:cNvPr id="7536" name="Google Shape;7536;p69"/>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9"/>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9"/>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9"/>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9"/>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9"/>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9"/>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9"/>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9"/>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9"/>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9"/>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9"/>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9"/>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9"/>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9"/>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9"/>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9"/>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9"/>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9"/>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9"/>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9"/>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69"/>
          <p:cNvGrpSpPr/>
          <p:nvPr/>
        </p:nvGrpSpPr>
        <p:grpSpPr>
          <a:xfrm>
            <a:off x="3954343" y="2899354"/>
            <a:ext cx="345655" cy="343529"/>
            <a:chOff x="3954343" y="2899354"/>
            <a:chExt cx="345655" cy="343529"/>
          </a:xfrm>
        </p:grpSpPr>
        <p:sp>
          <p:nvSpPr>
            <p:cNvPr id="7558" name="Google Shape;7558;p69"/>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9"/>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9"/>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9"/>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9"/>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9"/>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9"/>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9"/>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9"/>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9"/>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9"/>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9"/>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9"/>
          <p:cNvGrpSpPr/>
          <p:nvPr/>
        </p:nvGrpSpPr>
        <p:grpSpPr>
          <a:xfrm>
            <a:off x="2166043" y="3351344"/>
            <a:ext cx="369566" cy="349803"/>
            <a:chOff x="2166043" y="3351344"/>
            <a:chExt cx="369566" cy="349803"/>
          </a:xfrm>
        </p:grpSpPr>
        <p:sp>
          <p:nvSpPr>
            <p:cNvPr id="7571" name="Google Shape;7571;p69"/>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9"/>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9"/>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9"/>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9"/>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9"/>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9"/>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9"/>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9"/>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69"/>
          <p:cNvGrpSpPr/>
          <p:nvPr/>
        </p:nvGrpSpPr>
        <p:grpSpPr>
          <a:xfrm>
            <a:off x="2619649" y="3352332"/>
            <a:ext cx="365793" cy="329275"/>
            <a:chOff x="2619649" y="3352332"/>
            <a:chExt cx="365793" cy="329275"/>
          </a:xfrm>
        </p:grpSpPr>
        <p:sp>
          <p:nvSpPr>
            <p:cNvPr id="7581" name="Google Shape;7581;p69"/>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9"/>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9"/>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9"/>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9"/>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9"/>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9"/>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9"/>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9"/>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9"/>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69"/>
          <p:cNvGrpSpPr/>
          <p:nvPr/>
        </p:nvGrpSpPr>
        <p:grpSpPr>
          <a:xfrm>
            <a:off x="1293760" y="1498228"/>
            <a:ext cx="340624" cy="351944"/>
            <a:chOff x="1293760" y="1498228"/>
            <a:chExt cx="340624" cy="351944"/>
          </a:xfrm>
        </p:grpSpPr>
        <p:sp>
          <p:nvSpPr>
            <p:cNvPr id="7592" name="Google Shape;7592;p69"/>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9"/>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9"/>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9"/>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9"/>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9"/>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9"/>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9"/>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9"/>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9"/>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9"/>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9"/>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9"/>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9"/>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69"/>
          <p:cNvGrpSpPr/>
          <p:nvPr/>
        </p:nvGrpSpPr>
        <p:grpSpPr>
          <a:xfrm>
            <a:off x="849601" y="1952074"/>
            <a:ext cx="406713" cy="383745"/>
            <a:chOff x="849601" y="1952074"/>
            <a:chExt cx="406713" cy="383745"/>
          </a:xfrm>
        </p:grpSpPr>
        <p:sp>
          <p:nvSpPr>
            <p:cNvPr id="7607" name="Google Shape;7607;p69"/>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9"/>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9"/>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9"/>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9"/>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9"/>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9"/>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9"/>
          <p:cNvGrpSpPr/>
          <p:nvPr/>
        </p:nvGrpSpPr>
        <p:grpSpPr>
          <a:xfrm>
            <a:off x="2253871" y="2893365"/>
            <a:ext cx="203985" cy="355417"/>
            <a:chOff x="2253871" y="2893365"/>
            <a:chExt cx="203985" cy="355417"/>
          </a:xfrm>
        </p:grpSpPr>
        <p:sp>
          <p:nvSpPr>
            <p:cNvPr id="7615" name="Google Shape;7615;p69"/>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9"/>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9"/>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9"/>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9"/>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9"/>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9"/>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9"/>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9"/>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9"/>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9"/>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69"/>
          <p:cNvGrpSpPr/>
          <p:nvPr/>
        </p:nvGrpSpPr>
        <p:grpSpPr>
          <a:xfrm>
            <a:off x="2191541" y="2408601"/>
            <a:ext cx="308823" cy="342571"/>
            <a:chOff x="2191541" y="2408601"/>
            <a:chExt cx="308823" cy="342571"/>
          </a:xfrm>
        </p:grpSpPr>
        <p:sp>
          <p:nvSpPr>
            <p:cNvPr id="7627" name="Google Shape;7627;p69"/>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9"/>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9"/>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9"/>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9"/>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9"/>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9"/>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9"/>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9"/>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9"/>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9"/>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9"/>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9"/>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69"/>
          <p:cNvGrpSpPr/>
          <p:nvPr/>
        </p:nvGrpSpPr>
        <p:grpSpPr>
          <a:xfrm>
            <a:off x="847400" y="1503588"/>
            <a:ext cx="342496" cy="341553"/>
            <a:chOff x="847400" y="1503588"/>
            <a:chExt cx="342496" cy="341553"/>
          </a:xfrm>
        </p:grpSpPr>
        <p:sp>
          <p:nvSpPr>
            <p:cNvPr id="7641" name="Google Shape;7641;p69"/>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9"/>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9"/>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9"/>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9"/>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9"/>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9"/>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9"/>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9"/>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9"/>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9"/>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9"/>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9"/>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9"/>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9"/>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9"/>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9"/>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9"/>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9"/>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9"/>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1" name="Google Shape;7661;p69"/>
          <p:cNvGrpSpPr/>
          <p:nvPr/>
        </p:nvGrpSpPr>
        <p:grpSpPr>
          <a:xfrm>
            <a:off x="1329963" y="2899669"/>
            <a:ext cx="280495" cy="361077"/>
            <a:chOff x="1329963" y="2899669"/>
            <a:chExt cx="280495" cy="361077"/>
          </a:xfrm>
        </p:grpSpPr>
        <p:sp>
          <p:nvSpPr>
            <p:cNvPr id="7662" name="Google Shape;7662;p69"/>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9"/>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9"/>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9"/>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9"/>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9"/>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9"/>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69"/>
          <p:cNvGrpSpPr/>
          <p:nvPr/>
        </p:nvGrpSpPr>
        <p:grpSpPr>
          <a:xfrm>
            <a:off x="937429" y="3800908"/>
            <a:ext cx="195496" cy="343439"/>
            <a:chOff x="937429" y="3800908"/>
            <a:chExt cx="195496" cy="343439"/>
          </a:xfrm>
        </p:grpSpPr>
        <p:sp>
          <p:nvSpPr>
            <p:cNvPr id="7670" name="Google Shape;7670;p69"/>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9"/>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9"/>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9"/>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9"/>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9"/>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9"/>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9"/>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9"/>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9"/>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9"/>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9"/>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9"/>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69"/>
          <p:cNvGrpSpPr/>
          <p:nvPr/>
        </p:nvGrpSpPr>
        <p:grpSpPr>
          <a:xfrm>
            <a:off x="2687659" y="3810655"/>
            <a:ext cx="365164" cy="342511"/>
            <a:chOff x="2611459" y="3810655"/>
            <a:chExt cx="365164" cy="342511"/>
          </a:xfrm>
        </p:grpSpPr>
        <p:sp>
          <p:nvSpPr>
            <p:cNvPr id="7684" name="Google Shape;7684;p69"/>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9"/>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9"/>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9"/>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9"/>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9"/>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9"/>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9"/>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9"/>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9"/>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9"/>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69"/>
          <p:cNvGrpSpPr/>
          <p:nvPr/>
        </p:nvGrpSpPr>
        <p:grpSpPr>
          <a:xfrm>
            <a:off x="3952456" y="1524280"/>
            <a:ext cx="370195" cy="300154"/>
            <a:chOff x="3952456" y="1524280"/>
            <a:chExt cx="370195" cy="300154"/>
          </a:xfrm>
        </p:grpSpPr>
        <p:sp>
          <p:nvSpPr>
            <p:cNvPr id="7696" name="Google Shape;7696;p69"/>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9"/>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9"/>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9"/>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9"/>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9"/>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7705" name="Shape 7705"/>
        <p:cNvGrpSpPr/>
        <p:nvPr/>
      </p:nvGrpSpPr>
      <p:grpSpPr>
        <a:xfrm>
          <a:off x="0" y="0"/>
          <a:ext cx="0" cy="0"/>
          <a:chOff x="0" y="0"/>
          <a:chExt cx="0" cy="0"/>
        </a:xfrm>
      </p:grpSpPr>
      <p:sp>
        <p:nvSpPr>
          <p:cNvPr id="7706" name="Google Shape;7706;p70"/>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07" name="Google Shape;7707;p70"/>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7708" name="Google Shape;7708;p70"/>
          <p:cNvGrpSpPr/>
          <p:nvPr/>
        </p:nvGrpSpPr>
        <p:grpSpPr>
          <a:xfrm>
            <a:off x="908482" y="1502585"/>
            <a:ext cx="257112" cy="362808"/>
            <a:chOff x="908482" y="1502585"/>
            <a:chExt cx="257112" cy="362808"/>
          </a:xfrm>
        </p:grpSpPr>
        <p:sp>
          <p:nvSpPr>
            <p:cNvPr id="7709" name="Google Shape;7709;p70"/>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0"/>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0"/>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0"/>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0"/>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0"/>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0"/>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0"/>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0"/>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70"/>
          <p:cNvGrpSpPr/>
          <p:nvPr/>
        </p:nvGrpSpPr>
        <p:grpSpPr>
          <a:xfrm>
            <a:off x="1303537" y="1502716"/>
            <a:ext cx="362939" cy="362677"/>
            <a:chOff x="1303537" y="1502716"/>
            <a:chExt cx="362939" cy="362677"/>
          </a:xfrm>
        </p:grpSpPr>
        <p:sp>
          <p:nvSpPr>
            <p:cNvPr id="7730" name="Google Shape;7730;p70"/>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0"/>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0"/>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70"/>
          <p:cNvGrpSpPr/>
          <p:nvPr/>
        </p:nvGrpSpPr>
        <p:grpSpPr>
          <a:xfrm>
            <a:off x="1751901" y="1502716"/>
            <a:ext cx="362677" cy="362677"/>
            <a:chOff x="1751901" y="1502716"/>
            <a:chExt cx="362677" cy="362677"/>
          </a:xfrm>
        </p:grpSpPr>
        <p:sp>
          <p:nvSpPr>
            <p:cNvPr id="7742" name="Google Shape;7742;p70"/>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70"/>
          <p:cNvGrpSpPr/>
          <p:nvPr/>
        </p:nvGrpSpPr>
        <p:grpSpPr>
          <a:xfrm>
            <a:off x="3095178" y="1502716"/>
            <a:ext cx="334290" cy="362677"/>
            <a:chOff x="3095178" y="1502716"/>
            <a:chExt cx="334290" cy="362677"/>
          </a:xfrm>
        </p:grpSpPr>
        <p:sp>
          <p:nvSpPr>
            <p:cNvPr id="7762" name="Google Shape;7762;p70"/>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70"/>
          <p:cNvGrpSpPr/>
          <p:nvPr/>
        </p:nvGrpSpPr>
        <p:grpSpPr>
          <a:xfrm>
            <a:off x="3542281" y="1505605"/>
            <a:ext cx="366196" cy="357005"/>
            <a:chOff x="3542281" y="1505605"/>
            <a:chExt cx="366196" cy="357005"/>
          </a:xfrm>
        </p:grpSpPr>
        <p:sp>
          <p:nvSpPr>
            <p:cNvPr id="7780" name="Google Shape;7780;p70"/>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0"/>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0"/>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0"/>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0"/>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70"/>
          <p:cNvGrpSpPr/>
          <p:nvPr/>
        </p:nvGrpSpPr>
        <p:grpSpPr>
          <a:xfrm>
            <a:off x="1748382" y="3384797"/>
            <a:ext cx="364673" cy="340067"/>
            <a:chOff x="1748382" y="3384797"/>
            <a:chExt cx="364673" cy="340067"/>
          </a:xfrm>
        </p:grpSpPr>
        <p:sp>
          <p:nvSpPr>
            <p:cNvPr id="7806" name="Google Shape;7806;p70"/>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0"/>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0"/>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70"/>
          <p:cNvGrpSpPr/>
          <p:nvPr/>
        </p:nvGrpSpPr>
        <p:grpSpPr>
          <a:xfrm>
            <a:off x="6221064" y="3811049"/>
            <a:ext cx="364673" cy="339804"/>
            <a:chOff x="6221064" y="3811049"/>
            <a:chExt cx="364673" cy="339804"/>
          </a:xfrm>
        </p:grpSpPr>
        <p:sp>
          <p:nvSpPr>
            <p:cNvPr id="7822" name="Google Shape;7822;p70"/>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0"/>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0"/>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0"/>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70"/>
          <p:cNvGrpSpPr/>
          <p:nvPr/>
        </p:nvGrpSpPr>
        <p:grpSpPr>
          <a:xfrm>
            <a:off x="2182643" y="3386320"/>
            <a:ext cx="382030" cy="320451"/>
            <a:chOff x="2182643" y="3386320"/>
            <a:chExt cx="382030" cy="320451"/>
          </a:xfrm>
        </p:grpSpPr>
        <p:sp>
          <p:nvSpPr>
            <p:cNvPr id="7838" name="Google Shape;7838;p70"/>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0"/>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0"/>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0"/>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0"/>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0"/>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0"/>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0"/>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0"/>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0"/>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0"/>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0"/>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0"/>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0"/>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0"/>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70"/>
          <p:cNvGrpSpPr/>
          <p:nvPr/>
        </p:nvGrpSpPr>
        <p:grpSpPr>
          <a:xfrm>
            <a:off x="3084386" y="3389340"/>
            <a:ext cx="353880" cy="330745"/>
            <a:chOff x="3084386" y="3389340"/>
            <a:chExt cx="353880" cy="330745"/>
          </a:xfrm>
        </p:grpSpPr>
        <p:sp>
          <p:nvSpPr>
            <p:cNvPr id="7854" name="Google Shape;7854;p70"/>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0"/>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0"/>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0"/>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0"/>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0"/>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0"/>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0"/>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0"/>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0"/>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0"/>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0"/>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70"/>
          <p:cNvGrpSpPr/>
          <p:nvPr/>
        </p:nvGrpSpPr>
        <p:grpSpPr>
          <a:xfrm>
            <a:off x="863499" y="1970906"/>
            <a:ext cx="347078" cy="364016"/>
            <a:chOff x="863499" y="1970906"/>
            <a:chExt cx="347078" cy="364016"/>
          </a:xfrm>
        </p:grpSpPr>
        <p:sp>
          <p:nvSpPr>
            <p:cNvPr id="7867" name="Google Shape;7867;p70"/>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0"/>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0"/>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0"/>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0"/>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0"/>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0"/>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0"/>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0"/>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0"/>
          <p:cNvGrpSpPr/>
          <p:nvPr/>
        </p:nvGrpSpPr>
        <p:grpSpPr>
          <a:xfrm>
            <a:off x="1749879" y="1970906"/>
            <a:ext cx="364436" cy="364174"/>
            <a:chOff x="1749879" y="1970906"/>
            <a:chExt cx="364436" cy="364174"/>
          </a:xfrm>
        </p:grpSpPr>
        <p:sp>
          <p:nvSpPr>
            <p:cNvPr id="7882" name="Google Shape;7882;p70"/>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0"/>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0"/>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0"/>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0"/>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0"/>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0"/>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0"/>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0"/>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70"/>
          <p:cNvGrpSpPr/>
          <p:nvPr/>
        </p:nvGrpSpPr>
        <p:grpSpPr>
          <a:xfrm>
            <a:off x="2186425" y="1976158"/>
            <a:ext cx="396106" cy="353985"/>
            <a:chOff x="2186425" y="1976158"/>
            <a:chExt cx="396106" cy="353985"/>
          </a:xfrm>
        </p:grpSpPr>
        <p:sp>
          <p:nvSpPr>
            <p:cNvPr id="7897" name="Google Shape;7897;p70"/>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0"/>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70"/>
          <p:cNvGrpSpPr/>
          <p:nvPr/>
        </p:nvGrpSpPr>
        <p:grpSpPr>
          <a:xfrm>
            <a:off x="2659157" y="2017412"/>
            <a:ext cx="319190" cy="271240"/>
            <a:chOff x="2659157" y="2017412"/>
            <a:chExt cx="319190" cy="271240"/>
          </a:xfrm>
        </p:grpSpPr>
        <p:sp>
          <p:nvSpPr>
            <p:cNvPr id="7905" name="Google Shape;7905;p70"/>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0"/>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0"/>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0"/>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0"/>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0"/>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0"/>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0"/>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0"/>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0"/>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0"/>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0"/>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0"/>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0"/>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0"/>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0"/>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0"/>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70"/>
          <p:cNvGrpSpPr/>
          <p:nvPr/>
        </p:nvGrpSpPr>
        <p:grpSpPr>
          <a:xfrm>
            <a:off x="3111775" y="1993516"/>
            <a:ext cx="318928" cy="319217"/>
            <a:chOff x="3111775" y="1993516"/>
            <a:chExt cx="318928" cy="319217"/>
          </a:xfrm>
        </p:grpSpPr>
        <p:sp>
          <p:nvSpPr>
            <p:cNvPr id="7932" name="Google Shape;7932;p70"/>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0"/>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0"/>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0"/>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0"/>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0"/>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0"/>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0"/>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0"/>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0"/>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0"/>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0"/>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0"/>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0"/>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0"/>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0"/>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0"/>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0"/>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0"/>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0"/>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70"/>
          <p:cNvGrpSpPr/>
          <p:nvPr/>
        </p:nvGrpSpPr>
        <p:grpSpPr>
          <a:xfrm>
            <a:off x="4023785" y="1970407"/>
            <a:ext cx="288807" cy="355377"/>
            <a:chOff x="4023785" y="1970407"/>
            <a:chExt cx="288807" cy="355377"/>
          </a:xfrm>
        </p:grpSpPr>
        <p:sp>
          <p:nvSpPr>
            <p:cNvPr id="7963" name="Google Shape;7963;p70"/>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0"/>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0"/>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0"/>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0"/>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0"/>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0"/>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0"/>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0"/>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0"/>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0"/>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0"/>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0"/>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0"/>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0"/>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0"/>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0"/>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0"/>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70"/>
          <p:cNvGrpSpPr/>
          <p:nvPr/>
        </p:nvGrpSpPr>
        <p:grpSpPr>
          <a:xfrm>
            <a:off x="3544540" y="3380963"/>
            <a:ext cx="320188" cy="319269"/>
            <a:chOff x="3544540" y="3380963"/>
            <a:chExt cx="320188" cy="319269"/>
          </a:xfrm>
        </p:grpSpPr>
        <p:sp>
          <p:nvSpPr>
            <p:cNvPr id="7984" name="Google Shape;7984;p70"/>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0"/>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0"/>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0"/>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0"/>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0"/>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0"/>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0"/>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0"/>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0"/>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0"/>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0"/>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0"/>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0"/>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0"/>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0"/>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70"/>
          <p:cNvGrpSpPr/>
          <p:nvPr/>
        </p:nvGrpSpPr>
        <p:grpSpPr>
          <a:xfrm>
            <a:off x="3944637" y="3354834"/>
            <a:ext cx="415696" cy="371605"/>
            <a:chOff x="3944637" y="3354834"/>
            <a:chExt cx="415696" cy="371605"/>
          </a:xfrm>
        </p:grpSpPr>
        <p:sp>
          <p:nvSpPr>
            <p:cNvPr id="8001" name="Google Shape;8001;p70"/>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0"/>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0"/>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0"/>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0"/>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0"/>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0"/>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0"/>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0"/>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0"/>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0"/>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0"/>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0"/>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0"/>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0"/>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0"/>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0"/>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70"/>
          <p:cNvGrpSpPr/>
          <p:nvPr/>
        </p:nvGrpSpPr>
        <p:grpSpPr>
          <a:xfrm>
            <a:off x="1314619" y="3821527"/>
            <a:ext cx="346317" cy="332136"/>
            <a:chOff x="1314619" y="3821527"/>
            <a:chExt cx="346317" cy="332136"/>
          </a:xfrm>
        </p:grpSpPr>
        <p:sp>
          <p:nvSpPr>
            <p:cNvPr id="8019" name="Google Shape;8019;p70"/>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0"/>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0"/>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0"/>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0"/>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0"/>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0"/>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0"/>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70"/>
          <p:cNvGrpSpPr/>
          <p:nvPr/>
        </p:nvGrpSpPr>
        <p:grpSpPr>
          <a:xfrm>
            <a:off x="1751139" y="3790934"/>
            <a:ext cx="386258" cy="380507"/>
            <a:chOff x="1751139" y="3790934"/>
            <a:chExt cx="386258" cy="380507"/>
          </a:xfrm>
        </p:grpSpPr>
        <p:sp>
          <p:nvSpPr>
            <p:cNvPr id="8028" name="Google Shape;8028;p70"/>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0"/>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0"/>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0"/>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0"/>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0"/>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0"/>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0"/>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0"/>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0"/>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0"/>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0"/>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0"/>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0"/>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0"/>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0"/>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0"/>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0"/>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70"/>
          <p:cNvGrpSpPr/>
          <p:nvPr/>
        </p:nvGrpSpPr>
        <p:grpSpPr>
          <a:xfrm>
            <a:off x="2189681" y="3821606"/>
            <a:ext cx="395607" cy="318928"/>
            <a:chOff x="2189681" y="3821606"/>
            <a:chExt cx="395607" cy="318928"/>
          </a:xfrm>
        </p:grpSpPr>
        <p:sp>
          <p:nvSpPr>
            <p:cNvPr id="8047" name="Google Shape;8047;p70"/>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0"/>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0"/>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0"/>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0"/>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0"/>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0"/>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0"/>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0"/>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0"/>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0"/>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0"/>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0"/>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0"/>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0"/>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0"/>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0"/>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0"/>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0"/>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0"/>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0"/>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0"/>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0"/>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0"/>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0"/>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0"/>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0"/>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0"/>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0"/>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0"/>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7" name="Google Shape;8077;p70"/>
          <p:cNvSpPr/>
          <p:nvPr/>
        </p:nvSpPr>
        <p:spPr>
          <a:xfrm>
            <a:off x="1288464" y="20400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8" name="Google Shape;8078;p70"/>
          <p:cNvGrpSpPr/>
          <p:nvPr/>
        </p:nvGrpSpPr>
        <p:grpSpPr>
          <a:xfrm>
            <a:off x="1277409" y="1961347"/>
            <a:ext cx="420475" cy="383055"/>
            <a:chOff x="1277409" y="1961347"/>
            <a:chExt cx="420475" cy="383055"/>
          </a:xfrm>
        </p:grpSpPr>
        <p:sp>
          <p:nvSpPr>
            <p:cNvPr id="8079" name="Google Shape;8079;p70"/>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0"/>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0"/>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0"/>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0"/>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0"/>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0"/>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0"/>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0"/>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0"/>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0"/>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0"/>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0"/>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0"/>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0"/>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0"/>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0"/>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0"/>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0"/>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0"/>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0"/>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0"/>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0"/>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0"/>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0"/>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0"/>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0"/>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70"/>
          <p:cNvGrpSpPr/>
          <p:nvPr/>
        </p:nvGrpSpPr>
        <p:grpSpPr>
          <a:xfrm>
            <a:off x="2215075" y="2432819"/>
            <a:ext cx="380008" cy="351648"/>
            <a:chOff x="2215075" y="2432819"/>
            <a:chExt cx="380008" cy="351648"/>
          </a:xfrm>
        </p:grpSpPr>
        <p:sp>
          <p:nvSpPr>
            <p:cNvPr id="8107" name="Google Shape;8107;p70"/>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0"/>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0"/>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0"/>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0"/>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0"/>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0"/>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0"/>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0"/>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0"/>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0"/>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0"/>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0"/>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0"/>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0"/>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0"/>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0"/>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0"/>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0"/>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0"/>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0"/>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0"/>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0"/>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0"/>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0"/>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0"/>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0"/>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0"/>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0"/>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0"/>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0"/>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70"/>
          <p:cNvGrpSpPr/>
          <p:nvPr/>
        </p:nvGrpSpPr>
        <p:grpSpPr>
          <a:xfrm>
            <a:off x="2661416" y="2422342"/>
            <a:ext cx="344059" cy="340671"/>
            <a:chOff x="2661416" y="2422342"/>
            <a:chExt cx="344059" cy="340671"/>
          </a:xfrm>
        </p:grpSpPr>
        <p:sp>
          <p:nvSpPr>
            <p:cNvPr id="8139" name="Google Shape;8139;p70"/>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0"/>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0"/>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0"/>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0"/>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0"/>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0"/>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0"/>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0"/>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0"/>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0"/>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0"/>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0"/>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70"/>
          <p:cNvGrpSpPr/>
          <p:nvPr/>
        </p:nvGrpSpPr>
        <p:grpSpPr>
          <a:xfrm>
            <a:off x="4066510" y="2422342"/>
            <a:ext cx="206876" cy="348470"/>
            <a:chOff x="4066510" y="2422342"/>
            <a:chExt cx="206876" cy="348470"/>
          </a:xfrm>
        </p:grpSpPr>
        <p:sp>
          <p:nvSpPr>
            <p:cNvPr id="8153" name="Google Shape;8153;p70"/>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0"/>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0"/>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0"/>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0"/>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0"/>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0"/>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0"/>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0"/>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0"/>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0"/>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0"/>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5" name="Google Shape;8165;p70"/>
          <p:cNvSpPr/>
          <p:nvPr/>
        </p:nvSpPr>
        <p:spPr>
          <a:xfrm>
            <a:off x="2958206" y="38917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6" name="Google Shape;8166;p70"/>
          <p:cNvGrpSpPr/>
          <p:nvPr/>
        </p:nvGrpSpPr>
        <p:grpSpPr>
          <a:xfrm>
            <a:off x="2617693" y="3817325"/>
            <a:ext cx="420475" cy="326491"/>
            <a:chOff x="2617693" y="3817325"/>
            <a:chExt cx="420475" cy="326491"/>
          </a:xfrm>
        </p:grpSpPr>
        <p:sp>
          <p:nvSpPr>
            <p:cNvPr id="8167" name="Google Shape;8167;p70"/>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0"/>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0"/>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0"/>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0"/>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0"/>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0"/>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0"/>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0"/>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0"/>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0"/>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0"/>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0"/>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0"/>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0"/>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0"/>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0"/>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70"/>
          <p:cNvGrpSpPr/>
          <p:nvPr/>
        </p:nvGrpSpPr>
        <p:grpSpPr>
          <a:xfrm>
            <a:off x="3545301" y="2423523"/>
            <a:ext cx="358134" cy="356637"/>
            <a:chOff x="3545301" y="2423523"/>
            <a:chExt cx="358134" cy="356637"/>
          </a:xfrm>
        </p:grpSpPr>
        <p:sp>
          <p:nvSpPr>
            <p:cNvPr id="8185" name="Google Shape;8185;p70"/>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0"/>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0"/>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0"/>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0"/>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0"/>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0"/>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0"/>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0"/>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70"/>
          <p:cNvGrpSpPr/>
          <p:nvPr/>
        </p:nvGrpSpPr>
        <p:grpSpPr>
          <a:xfrm>
            <a:off x="5766424" y="4275195"/>
            <a:ext cx="358160" cy="356926"/>
            <a:chOff x="5766424" y="4275195"/>
            <a:chExt cx="358160" cy="356926"/>
          </a:xfrm>
        </p:grpSpPr>
        <p:sp>
          <p:nvSpPr>
            <p:cNvPr id="8195" name="Google Shape;8195;p70"/>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0"/>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0"/>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0"/>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0"/>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0"/>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0"/>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0"/>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0"/>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0"/>
          <p:cNvGrpSpPr/>
          <p:nvPr/>
        </p:nvGrpSpPr>
        <p:grpSpPr>
          <a:xfrm>
            <a:off x="3531462" y="3824599"/>
            <a:ext cx="377251" cy="324232"/>
            <a:chOff x="3531462" y="3824599"/>
            <a:chExt cx="377251" cy="324232"/>
          </a:xfrm>
        </p:grpSpPr>
        <p:sp>
          <p:nvSpPr>
            <p:cNvPr id="8205" name="Google Shape;8205;p70"/>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0"/>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0"/>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0"/>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0"/>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0"/>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0"/>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0"/>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0"/>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0"/>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0"/>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70"/>
          <p:cNvGrpSpPr/>
          <p:nvPr/>
        </p:nvGrpSpPr>
        <p:grpSpPr>
          <a:xfrm>
            <a:off x="4030586" y="3805246"/>
            <a:ext cx="286523" cy="340566"/>
            <a:chOff x="4030586" y="3805246"/>
            <a:chExt cx="286523" cy="340566"/>
          </a:xfrm>
        </p:grpSpPr>
        <p:sp>
          <p:nvSpPr>
            <p:cNvPr id="8217" name="Google Shape;8217;p70"/>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0"/>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0"/>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0"/>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0"/>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0"/>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0"/>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0"/>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0"/>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0"/>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0"/>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0"/>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0"/>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70"/>
          <p:cNvGrpSpPr/>
          <p:nvPr/>
        </p:nvGrpSpPr>
        <p:grpSpPr>
          <a:xfrm>
            <a:off x="2180884" y="2888719"/>
            <a:ext cx="376752" cy="374468"/>
            <a:chOff x="2180884" y="2888719"/>
            <a:chExt cx="376752" cy="374468"/>
          </a:xfrm>
        </p:grpSpPr>
        <p:sp>
          <p:nvSpPr>
            <p:cNvPr id="8231" name="Google Shape;8231;p70"/>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0"/>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0"/>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0"/>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0"/>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0"/>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0"/>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0"/>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0"/>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0"/>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0"/>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0"/>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0"/>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0"/>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70"/>
          <p:cNvGrpSpPr/>
          <p:nvPr/>
        </p:nvGrpSpPr>
        <p:grpSpPr>
          <a:xfrm>
            <a:off x="3954432" y="2942999"/>
            <a:ext cx="378249" cy="265909"/>
            <a:chOff x="3954432" y="2942999"/>
            <a:chExt cx="378249" cy="265909"/>
          </a:xfrm>
        </p:grpSpPr>
        <p:sp>
          <p:nvSpPr>
            <p:cNvPr id="8246" name="Google Shape;8246;p70"/>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0"/>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0"/>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0"/>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0"/>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0"/>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0"/>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0"/>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0"/>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70"/>
          <p:cNvGrpSpPr/>
          <p:nvPr/>
        </p:nvGrpSpPr>
        <p:grpSpPr>
          <a:xfrm>
            <a:off x="1752137" y="4266608"/>
            <a:ext cx="378512" cy="374756"/>
            <a:chOff x="1752137" y="4266608"/>
            <a:chExt cx="378512" cy="374756"/>
          </a:xfrm>
        </p:grpSpPr>
        <p:sp>
          <p:nvSpPr>
            <p:cNvPr id="8256" name="Google Shape;8256;p70"/>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0"/>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0"/>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0"/>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0"/>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0"/>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0"/>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0"/>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0"/>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0"/>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0"/>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0"/>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0"/>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0"/>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0"/>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0"/>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0"/>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0"/>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0"/>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0"/>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0"/>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70"/>
          <p:cNvGrpSpPr/>
          <p:nvPr/>
        </p:nvGrpSpPr>
        <p:grpSpPr>
          <a:xfrm>
            <a:off x="3117788" y="3812546"/>
            <a:ext cx="341065" cy="341065"/>
            <a:chOff x="3117788" y="3812546"/>
            <a:chExt cx="341065" cy="341065"/>
          </a:xfrm>
        </p:grpSpPr>
        <p:sp>
          <p:nvSpPr>
            <p:cNvPr id="8278" name="Google Shape;8278;p70"/>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0"/>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0"/>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0"/>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0"/>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0"/>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70"/>
          <p:cNvGrpSpPr/>
          <p:nvPr/>
        </p:nvGrpSpPr>
        <p:grpSpPr>
          <a:xfrm>
            <a:off x="3994400" y="4299932"/>
            <a:ext cx="338281" cy="322657"/>
            <a:chOff x="3994400" y="4299932"/>
            <a:chExt cx="338281" cy="322657"/>
          </a:xfrm>
        </p:grpSpPr>
        <p:sp>
          <p:nvSpPr>
            <p:cNvPr id="8285" name="Google Shape;8285;p70"/>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0"/>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0"/>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0"/>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0"/>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0"/>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0"/>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0"/>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3" name="Google Shape;8293;p70"/>
          <p:cNvSpPr/>
          <p:nvPr/>
        </p:nvSpPr>
        <p:spPr>
          <a:xfrm>
            <a:off x="3700340" y="19656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0"/>
          <p:cNvSpPr/>
          <p:nvPr/>
        </p:nvSpPr>
        <p:spPr>
          <a:xfrm>
            <a:off x="3700340" y="19656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5" name="Google Shape;8295;p70"/>
          <p:cNvGrpSpPr/>
          <p:nvPr/>
        </p:nvGrpSpPr>
        <p:grpSpPr>
          <a:xfrm>
            <a:off x="3573426" y="1965628"/>
            <a:ext cx="302358" cy="374993"/>
            <a:chOff x="3573426" y="1965628"/>
            <a:chExt cx="302358" cy="374993"/>
          </a:xfrm>
        </p:grpSpPr>
        <p:sp>
          <p:nvSpPr>
            <p:cNvPr id="8296" name="Google Shape;8296;p70"/>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0"/>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0"/>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0"/>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0"/>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0"/>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0"/>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0"/>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0"/>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0"/>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0"/>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0"/>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0"/>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0"/>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0"/>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0"/>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0"/>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0"/>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0"/>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0"/>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0"/>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0"/>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0"/>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0"/>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0"/>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0"/>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0"/>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0"/>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0"/>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0"/>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0"/>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0"/>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0"/>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0"/>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0"/>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0"/>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0"/>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0"/>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0"/>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0"/>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0"/>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0"/>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0"/>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0"/>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0"/>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0"/>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0"/>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70"/>
          <p:cNvGrpSpPr/>
          <p:nvPr/>
        </p:nvGrpSpPr>
        <p:grpSpPr>
          <a:xfrm>
            <a:off x="3513632" y="2908572"/>
            <a:ext cx="355876" cy="331007"/>
            <a:chOff x="3513632" y="2908572"/>
            <a:chExt cx="355876" cy="331007"/>
          </a:xfrm>
        </p:grpSpPr>
        <p:sp>
          <p:nvSpPr>
            <p:cNvPr id="8344" name="Google Shape;8344;p70"/>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0"/>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0"/>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0"/>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0"/>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0"/>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0"/>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0"/>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0"/>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0"/>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0"/>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0"/>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0"/>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0"/>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0"/>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0"/>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70"/>
          <p:cNvGrpSpPr/>
          <p:nvPr/>
        </p:nvGrpSpPr>
        <p:grpSpPr>
          <a:xfrm>
            <a:off x="2694083" y="2888430"/>
            <a:ext cx="235762" cy="374756"/>
            <a:chOff x="2694083" y="2888430"/>
            <a:chExt cx="235762" cy="374756"/>
          </a:xfrm>
        </p:grpSpPr>
        <p:sp>
          <p:nvSpPr>
            <p:cNvPr id="8361" name="Google Shape;8361;p70"/>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0"/>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0"/>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0"/>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0"/>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0"/>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0"/>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0"/>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0"/>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70"/>
          <p:cNvGrpSpPr/>
          <p:nvPr/>
        </p:nvGrpSpPr>
        <p:grpSpPr>
          <a:xfrm>
            <a:off x="871534" y="4300588"/>
            <a:ext cx="357661" cy="311155"/>
            <a:chOff x="871534" y="4300588"/>
            <a:chExt cx="357661" cy="311155"/>
          </a:xfrm>
        </p:grpSpPr>
        <p:sp>
          <p:nvSpPr>
            <p:cNvPr id="8371" name="Google Shape;8371;p70"/>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0"/>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0"/>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0"/>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0"/>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0"/>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0"/>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0"/>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0"/>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0"/>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0"/>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0"/>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0"/>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0"/>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0"/>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0"/>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0"/>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0"/>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0"/>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0"/>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0"/>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70"/>
          <p:cNvGrpSpPr/>
          <p:nvPr/>
        </p:nvGrpSpPr>
        <p:grpSpPr>
          <a:xfrm>
            <a:off x="916019" y="3821606"/>
            <a:ext cx="250100" cy="336785"/>
            <a:chOff x="916019" y="3821606"/>
            <a:chExt cx="250100" cy="336785"/>
          </a:xfrm>
        </p:grpSpPr>
        <p:sp>
          <p:nvSpPr>
            <p:cNvPr id="8393" name="Google Shape;8393;p70"/>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0"/>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0"/>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0"/>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0"/>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0"/>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0"/>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0"/>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0"/>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0"/>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0"/>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0"/>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0"/>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6" name="Google Shape;8406;p70"/>
          <p:cNvGrpSpPr/>
          <p:nvPr/>
        </p:nvGrpSpPr>
        <p:grpSpPr>
          <a:xfrm>
            <a:off x="849686" y="2909570"/>
            <a:ext cx="374730" cy="332504"/>
            <a:chOff x="849686" y="2909570"/>
            <a:chExt cx="374730" cy="332504"/>
          </a:xfrm>
        </p:grpSpPr>
        <p:sp>
          <p:nvSpPr>
            <p:cNvPr id="8407" name="Google Shape;8407;p70"/>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0"/>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0"/>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0"/>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0"/>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0"/>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0"/>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0"/>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0"/>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0"/>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0"/>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70"/>
          <p:cNvGrpSpPr/>
          <p:nvPr/>
        </p:nvGrpSpPr>
        <p:grpSpPr>
          <a:xfrm>
            <a:off x="1735567" y="2420241"/>
            <a:ext cx="417718" cy="372866"/>
            <a:chOff x="1735567" y="2420241"/>
            <a:chExt cx="417718" cy="372866"/>
          </a:xfrm>
        </p:grpSpPr>
        <p:sp>
          <p:nvSpPr>
            <p:cNvPr id="8419" name="Google Shape;8419;p70"/>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0"/>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0"/>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0"/>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0"/>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0"/>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0"/>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0"/>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0"/>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0"/>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0"/>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0"/>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70"/>
          <p:cNvGrpSpPr/>
          <p:nvPr/>
        </p:nvGrpSpPr>
        <p:grpSpPr>
          <a:xfrm>
            <a:off x="3599318" y="4299590"/>
            <a:ext cx="251098" cy="309028"/>
            <a:chOff x="3599318" y="4299590"/>
            <a:chExt cx="251098" cy="309028"/>
          </a:xfrm>
        </p:grpSpPr>
        <p:sp>
          <p:nvSpPr>
            <p:cNvPr id="8432" name="Google Shape;8432;p70"/>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0"/>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0"/>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0"/>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0"/>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0"/>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70"/>
          <p:cNvGrpSpPr/>
          <p:nvPr/>
        </p:nvGrpSpPr>
        <p:grpSpPr>
          <a:xfrm>
            <a:off x="3105998" y="2433240"/>
            <a:ext cx="345818" cy="345056"/>
            <a:chOff x="3105998" y="2433240"/>
            <a:chExt cx="345818" cy="345056"/>
          </a:xfrm>
        </p:grpSpPr>
        <p:sp>
          <p:nvSpPr>
            <p:cNvPr id="8439" name="Google Shape;8439;p70"/>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0"/>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0"/>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0"/>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0"/>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0"/>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0"/>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0"/>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0"/>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0"/>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0"/>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0" name="Google Shape;8450;p70"/>
          <p:cNvGrpSpPr/>
          <p:nvPr/>
        </p:nvGrpSpPr>
        <p:grpSpPr>
          <a:xfrm>
            <a:off x="1737326" y="2900773"/>
            <a:ext cx="374730" cy="350361"/>
            <a:chOff x="1737326" y="2900773"/>
            <a:chExt cx="374730" cy="350361"/>
          </a:xfrm>
        </p:grpSpPr>
        <p:sp>
          <p:nvSpPr>
            <p:cNvPr id="8451" name="Google Shape;8451;p70"/>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0"/>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0"/>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0"/>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0"/>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0"/>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0"/>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0"/>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0"/>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0"/>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0"/>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0"/>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0"/>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0"/>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0"/>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0"/>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0"/>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70"/>
          <p:cNvGrpSpPr/>
          <p:nvPr/>
        </p:nvGrpSpPr>
        <p:grpSpPr>
          <a:xfrm>
            <a:off x="4000676" y="1579396"/>
            <a:ext cx="327226" cy="211603"/>
            <a:chOff x="4000676" y="1579396"/>
            <a:chExt cx="327226" cy="211603"/>
          </a:xfrm>
        </p:grpSpPr>
        <p:sp>
          <p:nvSpPr>
            <p:cNvPr id="8469" name="Google Shape;8469;p70"/>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0"/>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0"/>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0"/>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0"/>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0"/>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0"/>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0"/>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0"/>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0"/>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0"/>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0"/>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0"/>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0"/>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0"/>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0"/>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70"/>
          <p:cNvGrpSpPr/>
          <p:nvPr/>
        </p:nvGrpSpPr>
        <p:grpSpPr>
          <a:xfrm>
            <a:off x="2635523" y="1515584"/>
            <a:ext cx="371054" cy="336469"/>
            <a:chOff x="2635523" y="1515584"/>
            <a:chExt cx="371054" cy="336469"/>
          </a:xfrm>
        </p:grpSpPr>
        <p:sp>
          <p:nvSpPr>
            <p:cNvPr id="8486" name="Google Shape;8486;p70"/>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0"/>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0"/>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0"/>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0"/>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0"/>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0"/>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70"/>
          <p:cNvGrpSpPr/>
          <p:nvPr/>
        </p:nvGrpSpPr>
        <p:grpSpPr>
          <a:xfrm>
            <a:off x="2231907" y="1520731"/>
            <a:ext cx="311627" cy="326569"/>
            <a:chOff x="2231907" y="1520731"/>
            <a:chExt cx="311627" cy="326569"/>
          </a:xfrm>
        </p:grpSpPr>
        <p:sp>
          <p:nvSpPr>
            <p:cNvPr id="8494" name="Google Shape;8494;p70"/>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0"/>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0"/>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0"/>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0"/>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0"/>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0"/>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0"/>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0"/>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0"/>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70"/>
          <p:cNvGrpSpPr/>
          <p:nvPr/>
        </p:nvGrpSpPr>
        <p:grpSpPr>
          <a:xfrm>
            <a:off x="1340249" y="4301533"/>
            <a:ext cx="311890" cy="304695"/>
            <a:chOff x="1340249" y="4301533"/>
            <a:chExt cx="311890" cy="304695"/>
          </a:xfrm>
        </p:grpSpPr>
        <p:sp>
          <p:nvSpPr>
            <p:cNvPr id="8505" name="Google Shape;8505;p70"/>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0"/>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0"/>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0"/>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0"/>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0"/>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0"/>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0"/>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0"/>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0"/>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0"/>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0"/>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0"/>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0"/>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70"/>
          <p:cNvGrpSpPr/>
          <p:nvPr/>
        </p:nvGrpSpPr>
        <p:grpSpPr>
          <a:xfrm>
            <a:off x="1330690" y="3377024"/>
            <a:ext cx="306874" cy="332268"/>
            <a:chOff x="1330690" y="3377024"/>
            <a:chExt cx="306874" cy="332268"/>
          </a:xfrm>
        </p:grpSpPr>
        <p:sp>
          <p:nvSpPr>
            <p:cNvPr id="8520" name="Google Shape;8520;p70"/>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0"/>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0"/>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0"/>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0"/>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0"/>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0"/>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0"/>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0"/>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0"/>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0"/>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0"/>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0"/>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0"/>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0"/>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0"/>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0"/>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0"/>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0"/>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70"/>
          <p:cNvGrpSpPr/>
          <p:nvPr/>
        </p:nvGrpSpPr>
        <p:grpSpPr>
          <a:xfrm>
            <a:off x="2650597" y="3381777"/>
            <a:ext cx="341511" cy="324994"/>
            <a:chOff x="2650597" y="3381777"/>
            <a:chExt cx="341511" cy="324994"/>
          </a:xfrm>
        </p:grpSpPr>
        <p:sp>
          <p:nvSpPr>
            <p:cNvPr id="8540" name="Google Shape;8540;p70"/>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0"/>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0"/>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0"/>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0"/>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0"/>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0"/>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0"/>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0"/>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0"/>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0"/>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0"/>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0"/>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0"/>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0"/>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0"/>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0"/>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0"/>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0"/>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0"/>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0"/>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0"/>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0"/>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0"/>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0"/>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0"/>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0"/>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0"/>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70"/>
          <p:cNvGrpSpPr/>
          <p:nvPr/>
        </p:nvGrpSpPr>
        <p:grpSpPr>
          <a:xfrm>
            <a:off x="1295502" y="2437362"/>
            <a:ext cx="402645" cy="323917"/>
            <a:chOff x="1295502" y="2437362"/>
            <a:chExt cx="402645" cy="323917"/>
          </a:xfrm>
        </p:grpSpPr>
        <p:sp>
          <p:nvSpPr>
            <p:cNvPr id="8576" name="Google Shape;8576;p70"/>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0"/>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0"/>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0"/>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0"/>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0"/>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0"/>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0"/>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0"/>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0"/>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0"/>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0"/>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0"/>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0"/>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70"/>
          <p:cNvGrpSpPr/>
          <p:nvPr/>
        </p:nvGrpSpPr>
        <p:grpSpPr>
          <a:xfrm>
            <a:off x="882590" y="2438360"/>
            <a:ext cx="337310" cy="337047"/>
            <a:chOff x="882590" y="2438360"/>
            <a:chExt cx="337310" cy="337047"/>
          </a:xfrm>
        </p:grpSpPr>
        <p:sp>
          <p:nvSpPr>
            <p:cNvPr id="8593" name="Google Shape;8593;p70"/>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0"/>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0"/>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0"/>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0"/>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0"/>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0"/>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0"/>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0"/>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0"/>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0"/>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0"/>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0"/>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0"/>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0"/>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0"/>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0"/>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0"/>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0"/>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0"/>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0"/>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0"/>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0"/>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70"/>
          <p:cNvGrpSpPr/>
          <p:nvPr/>
        </p:nvGrpSpPr>
        <p:grpSpPr>
          <a:xfrm>
            <a:off x="4885060" y="1518788"/>
            <a:ext cx="385786" cy="342588"/>
            <a:chOff x="4885060" y="1518788"/>
            <a:chExt cx="385786" cy="342588"/>
          </a:xfrm>
        </p:grpSpPr>
        <p:sp>
          <p:nvSpPr>
            <p:cNvPr id="8618" name="Google Shape;8618;p70"/>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0"/>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0"/>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0"/>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0"/>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0"/>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0"/>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0"/>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0"/>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0"/>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0"/>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0"/>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0"/>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0"/>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70"/>
          <p:cNvGrpSpPr/>
          <p:nvPr/>
        </p:nvGrpSpPr>
        <p:grpSpPr>
          <a:xfrm>
            <a:off x="5394478" y="1514533"/>
            <a:ext cx="249076" cy="351096"/>
            <a:chOff x="5394478" y="1514533"/>
            <a:chExt cx="249076" cy="351096"/>
          </a:xfrm>
        </p:grpSpPr>
        <p:sp>
          <p:nvSpPr>
            <p:cNvPr id="8638" name="Google Shape;8638;p70"/>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0"/>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0"/>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0"/>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0"/>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0"/>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0"/>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0"/>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0"/>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0"/>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0"/>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0"/>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0"/>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0"/>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0"/>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0"/>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0"/>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0"/>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0"/>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0"/>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70"/>
          <p:cNvGrpSpPr/>
          <p:nvPr/>
        </p:nvGrpSpPr>
        <p:grpSpPr>
          <a:xfrm>
            <a:off x="5782259" y="1512012"/>
            <a:ext cx="356138" cy="356138"/>
            <a:chOff x="5782259" y="1512012"/>
            <a:chExt cx="356138" cy="356138"/>
          </a:xfrm>
        </p:grpSpPr>
        <p:sp>
          <p:nvSpPr>
            <p:cNvPr id="8659" name="Google Shape;8659;p70"/>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0"/>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0"/>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0"/>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0"/>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0"/>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0"/>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0"/>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0"/>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0"/>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0"/>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70"/>
          <p:cNvGrpSpPr/>
          <p:nvPr/>
        </p:nvGrpSpPr>
        <p:grpSpPr>
          <a:xfrm>
            <a:off x="6229598" y="1518052"/>
            <a:ext cx="343560" cy="343822"/>
            <a:chOff x="6229598" y="1518052"/>
            <a:chExt cx="343560" cy="343822"/>
          </a:xfrm>
        </p:grpSpPr>
        <p:sp>
          <p:nvSpPr>
            <p:cNvPr id="8671" name="Google Shape;8671;p70"/>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0"/>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0"/>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0"/>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0"/>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0"/>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0"/>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0"/>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0"/>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0"/>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0"/>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0"/>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0"/>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0"/>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0"/>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0"/>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0"/>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0"/>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0"/>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70"/>
          <p:cNvGrpSpPr/>
          <p:nvPr/>
        </p:nvGrpSpPr>
        <p:grpSpPr>
          <a:xfrm>
            <a:off x="870773" y="3357985"/>
            <a:ext cx="342824" cy="351228"/>
            <a:chOff x="870773" y="3357985"/>
            <a:chExt cx="342824" cy="351228"/>
          </a:xfrm>
        </p:grpSpPr>
        <p:sp>
          <p:nvSpPr>
            <p:cNvPr id="8691" name="Google Shape;8691;p70"/>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0"/>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0"/>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0"/>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0"/>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0"/>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0"/>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0"/>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0"/>
          <p:cNvGrpSpPr/>
          <p:nvPr/>
        </p:nvGrpSpPr>
        <p:grpSpPr>
          <a:xfrm>
            <a:off x="2743084" y="4299590"/>
            <a:ext cx="159372" cy="308896"/>
            <a:chOff x="2743084" y="4299590"/>
            <a:chExt cx="159372" cy="308896"/>
          </a:xfrm>
        </p:grpSpPr>
        <p:sp>
          <p:nvSpPr>
            <p:cNvPr id="8700" name="Google Shape;8700;p70"/>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0"/>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0"/>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0"/>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0"/>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0"/>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0"/>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0"/>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0"/>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0"/>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0"/>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0"/>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0"/>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0"/>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0"/>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70"/>
          <p:cNvGrpSpPr/>
          <p:nvPr/>
        </p:nvGrpSpPr>
        <p:grpSpPr>
          <a:xfrm>
            <a:off x="1293506" y="2939716"/>
            <a:ext cx="374730" cy="272211"/>
            <a:chOff x="1293506" y="2939716"/>
            <a:chExt cx="374730" cy="272211"/>
          </a:xfrm>
        </p:grpSpPr>
        <p:sp>
          <p:nvSpPr>
            <p:cNvPr id="8716" name="Google Shape;8716;p70"/>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0"/>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0"/>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0"/>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0"/>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0"/>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0"/>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0"/>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0"/>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0"/>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0"/>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0"/>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0"/>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0"/>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0"/>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0"/>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0"/>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0"/>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0"/>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0"/>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0"/>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0"/>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0"/>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0"/>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0"/>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0"/>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0"/>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0"/>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0"/>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0"/>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70"/>
          <p:cNvGrpSpPr/>
          <p:nvPr/>
        </p:nvGrpSpPr>
        <p:grpSpPr>
          <a:xfrm>
            <a:off x="6669900" y="1505474"/>
            <a:ext cx="345083" cy="369216"/>
            <a:chOff x="6669900" y="1505474"/>
            <a:chExt cx="345083" cy="369216"/>
          </a:xfrm>
        </p:grpSpPr>
        <p:sp>
          <p:nvSpPr>
            <p:cNvPr id="8747" name="Google Shape;8747;p70"/>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0"/>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0"/>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0"/>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0"/>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0"/>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0"/>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0"/>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0"/>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0"/>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0"/>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0"/>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0"/>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0"/>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0"/>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0"/>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0"/>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0"/>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0"/>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0"/>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0"/>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0"/>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0"/>
          <p:cNvGrpSpPr/>
          <p:nvPr/>
        </p:nvGrpSpPr>
        <p:grpSpPr>
          <a:xfrm>
            <a:off x="7117003" y="1518000"/>
            <a:ext cx="333003" cy="344085"/>
            <a:chOff x="7117003" y="1518000"/>
            <a:chExt cx="333003" cy="344085"/>
          </a:xfrm>
        </p:grpSpPr>
        <p:sp>
          <p:nvSpPr>
            <p:cNvPr id="8770" name="Google Shape;8770;p70"/>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0"/>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0"/>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0"/>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0"/>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0"/>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0"/>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0"/>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0"/>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0"/>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0"/>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0"/>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0"/>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0"/>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0"/>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0"/>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0"/>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0"/>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0"/>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0"/>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0"/>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0"/>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0"/>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0"/>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0"/>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0"/>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0"/>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0"/>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0"/>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0"/>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0"/>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0"/>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0"/>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0"/>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0"/>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0"/>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0"/>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0"/>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70"/>
          <p:cNvGrpSpPr/>
          <p:nvPr/>
        </p:nvGrpSpPr>
        <p:grpSpPr>
          <a:xfrm>
            <a:off x="2200238" y="4289165"/>
            <a:ext cx="374756" cy="329300"/>
            <a:chOff x="2200238" y="4289165"/>
            <a:chExt cx="374756" cy="329300"/>
          </a:xfrm>
        </p:grpSpPr>
        <p:sp>
          <p:nvSpPr>
            <p:cNvPr id="8809" name="Google Shape;8809;p70"/>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0"/>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0"/>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0"/>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0"/>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0"/>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0"/>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0"/>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0"/>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0"/>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0"/>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0"/>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0"/>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0"/>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0"/>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0"/>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0"/>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0"/>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0"/>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0"/>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0"/>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0"/>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70"/>
          <p:cNvGrpSpPr/>
          <p:nvPr/>
        </p:nvGrpSpPr>
        <p:grpSpPr>
          <a:xfrm>
            <a:off x="7556043" y="1499959"/>
            <a:ext cx="337283" cy="380192"/>
            <a:chOff x="7556043" y="1499959"/>
            <a:chExt cx="337283" cy="380192"/>
          </a:xfrm>
        </p:grpSpPr>
        <p:sp>
          <p:nvSpPr>
            <p:cNvPr id="8832" name="Google Shape;8832;p70"/>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0"/>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0"/>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0"/>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0"/>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0"/>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0"/>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0"/>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0"/>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0"/>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0"/>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0"/>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0"/>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0"/>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70"/>
          <p:cNvGrpSpPr/>
          <p:nvPr/>
        </p:nvGrpSpPr>
        <p:grpSpPr>
          <a:xfrm>
            <a:off x="7992826" y="1517790"/>
            <a:ext cx="317431" cy="344584"/>
            <a:chOff x="7992826" y="1517790"/>
            <a:chExt cx="317431" cy="344584"/>
          </a:xfrm>
        </p:grpSpPr>
        <p:sp>
          <p:nvSpPr>
            <p:cNvPr id="8847" name="Google Shape;8847;p70"/>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0"/>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0"/>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0"/>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0"/>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0"/>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0"/>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0"/>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0"/>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0"/>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0"/>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0"/>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0"/>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0"/>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0"/>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0"/>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0"/>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70"/>
          <p:cNvGrpSpPr/>
          <p:nvPr/>
        </p:nvGrpSpPr>
        <p:grpSpPr>
          <a:xfrm>
            <a:off x="4864446" y="3340207"/>
            <a:ext cx="395607" cy="387414"/>
            <a:chOff x="4864446" y="3340207"/>
            <a:chExt cx="395607" cy="387414"/>
          </a:xfrm>
        </p:grpSpPr>
        <p:sp>
          <p:nvSpPr>
            <p:cNvPr id="8865" name="Google Shape;8865;p70"/>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0"/>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0"/>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0"/>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0"/>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0"/>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0"/>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0"/>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0"/>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0"/>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0"/>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0"/>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0"/>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0"/>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0"/>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0"/>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0"/>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0"/>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0"/>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0"/>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0"/>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0"/>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0"/>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0"/>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0"/>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70"/>
          <p:cNvGrpSpPr/>
          <p:nvPr/>
        </p:nvGrpSpPr>
        <p:grpSpPr>
          <a:xfrm>
            <a:off x="3130367" y="4324485"/>
            <a:ext cx="297342" cy="258871"/>
            <a:chOff x="3130367" y="4324485"/>
            <a:chExt cx="297342" cy="258871"/>
          </a:xfrm>
        </p:grpSpPr>
        <p:sp>
          <p:nvSpPr>
            <p:cNvPr id="8891" name="Google Shape;8891;p70"/>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0"/>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0"/>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0"/>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0"/>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0"/>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0"/>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0"/>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0"/>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0"/>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0"/>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0"/>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0"/>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0"/>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0"/>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0"/>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0"/>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0"/>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0"/>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0"/>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0"/>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0"/>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0"/>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70"/>
          <p:cNvGrpSpPr/>
          <p:nvPr/>
        </p:nvGrpSpPr>
        <p:grpSpPr>
          <a:xfrm>
            <a:off x="5302988" y="3389839"/>
            <a:ext cx="394609" cy="286523"/>
            <a:chOff x="5302988" y="3389839"/>
            <a:chExt cx="394609" cy="286523"/>
          </a:xfrm>
        </p:grpSpPr>
        <p:sp>
          <p:nvSpPr>
            <p:cNvPr id="8915" name="Google Shape;8915;p70"/>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0"/>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0"/>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0"/>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0"/>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0"/>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0"/>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0"/>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0"/>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0"/>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0"/>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0"/>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0"/>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0"/>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0"/>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0"/>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0"/>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0"/>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0"/>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0"/>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0"/>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0"/>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0"/>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0"/>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0"/>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0"/>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0"/>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0"/>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0"/>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0"/>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0"/>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0"/>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0"/>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8" name="Google Shape;8948;p70"/>
          <p:cNvSpPr/>
          <p:nvPr/>
        </p:nvSpPr>
        <p:spPr>
          <a:xfrm>
            <a:off x="5741031" y="36175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9" name="Google Shape;8949;p70"/>
          <p:cNvGrpSpPr/>
          <p:nvPr/>
        </p:nvGrpSpPr>
        <p:grpSpPr>
          <a:xfrm>
            <a:off x="3060752" y="2903609"/>
            <a:ext cx="390565" cy="359578"/>
            <a:chOff x="3060752" y="2903609"/>
            <a:chExt cx="390565" cy="359578"/>
          </a:xfrm>
        </p:grpSpPr>
        <p:sp>
          <p:nvSpPr>
            <p:cNvPr id="8950" name="Google Shape;8950;p70"/>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0"/>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0"/>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0"/>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0"/>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0"/>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0"/>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0"/>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0"/>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0"/>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0"/>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0"/>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0"/>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0"/>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0"/>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0"/>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0"/>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0"/>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0"/>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0"/>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0"/>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0"/>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0"/>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0"/>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0"/>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0"/>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0"/>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0"/>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0"/>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0"/>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0"/>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0"/>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0"/>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0"/>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70"/>
          <p:cNvGrpSpPr/>
          <p:nvPr/>
        </p:nvGrpSpPr>
        <p:grpSpPr>
          <a:xfrm>
            <a:off x="5741031" y="3386057"/>
            <a:ext cx="394609" cy="294585"/>
            <a:chOff x="5741031" y="3386057"/>
            <a:chExt cx="394609" cy="294585"/>
          </a:xfrm>
        </p:grpSpPr>
        <p:sp>
          <p:nvSpPr>
            <p:cNvPr id="8985" name="Google Shape;8985;p70"/>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0"/>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0"/>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0"/>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0"/>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0"/>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0"/>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0"/>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0"/>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0"/>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0"/>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0"/>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0"/>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0"/>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0"/>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0"/>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0"/>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0"/>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0"/>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0"/>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0"/>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0"/>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0"/>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0"/>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0"/>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0"/>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0"/>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0"/>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0"/>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0"/>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5" name="Google Shape;9015;p70"/>
          <p:cNvSpPr/>
          <p:nvPr/>
        </p:nvSpPr>
        <p:spPr>
          <a:xfrm>
            <a:off x="6560317" y="35647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6" name="Google Shape;9016;p70"/>
          <p:cNvGrpSpPr/>
          <p:nvPr/>
        </p:nvGrpSpPr>
        <p:grpSpPr>
          <a:xfrm>
            <a:off x="6179074" y="3368726"/>
            <a:ext cx="394609" cy="328749"/>
            <a:chOff x="6179074" y="3368726"/>
            <a:chExt cx="394609" cy="328749"/>
          </a:xfrm>
        </p:grpSpPr>
        <p:sp>
          <p:nvSpPr>
            <p:cNvPr id="9017" name="Google Shape;9017;p70"/>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0"/>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0"/>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0"/>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0"/>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0"/>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0"/>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0"/>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0"/>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0"/>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0"/>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0"/>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0"/>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0"/>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0"/>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0"/>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0"/>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0"/>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0"/>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0"/>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0"/>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0"/>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0"/>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0"/>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0"/>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0"/>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0"/>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0"/>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0"/>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0"/>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0"/>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0"/>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0"/>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0"/>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0"/>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0"/>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0"/>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0"/>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0"/>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0"/>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0"/>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0"/>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0"/>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0"/>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0"/>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0"/>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0"/>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0"/>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0"/>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0"/>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0"/>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0"/>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0"/>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0"/>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0"/>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0"/>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0"/>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0"/>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0"/>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0"/>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0"/>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0"/>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0"/>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0"/>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0"/>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0"/>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0"/>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0"/>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0"/>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0"/>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0"/>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0"/>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0"/>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0"/>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0"/>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0"/>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0"/>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0"/>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0"/>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0"/>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0"/>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0"/>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0"/>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70"/>
          <p:cNvGrpSpPr/>
          <p:nvPr/>
        </p:nvGrpSpPr>
        <p:grpSpPr>
          <a:xfrm>
            <a:off x="7054924" y="3367728"/>
            <a:ext cx="394583" cy="331007"/>
            <a:chOff x="7054924" y="3367728"/>
            <a:chExt cx="394583" cy="331007"/>
          </a:xfrm>
        </p:grpSpPr>
        <p:sp>
          <p:nvSpPr>
            <p:cNvPr id="9101" name="Google Shape;9101;p70"/>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0"/>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0"/>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0"/>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0"/>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0"/>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0"/>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0"/>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0"/>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0"/>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0"/>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0"/>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0"/>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0"/>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0"/>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70"/>
          <p:cNvGrpSpPr/>
          <p:nvPr/>
        </p:nvGrpSpPr>
        <p:grpSpPr>
          <a:xfrm>
            <a:off x="7492967" y="3361425"/>
            <a:ext cx="394583" cy="343586"/>
            <a:chOff x="7492967" y="3361425"/>
            <a:chExt cx="394583" cy="343586"/>
          </a:xfrm>
        </p:grpSpPr>
        <p:sp>
          <p:nvSpPr>
            <p:cNvPr id="9117" name="Google Shape;9117;p70"/>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0"/>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0"/>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0"/>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0"/>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0"/>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0"/>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0"/>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0"/>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0"/>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0"/>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0"/>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0"/>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0"/>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0"/>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0"/>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0"/>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0"/>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0"/>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0"/>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0"/>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0"/>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0"/>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70"/>
          <p:cNvGrpSpPr/>
          <p:nvPr/>
        </p:nvGrpSpPr>
        <p:grpSpPr>
          <a:xfrm>
            <a:off x="7935527" y="3353154"/>
            <a:ext cx="385287" cy="360156"/>
            <a:chOff x="7935527" y="3353154"/>
            <a:chExt cx="385287" cy="360156"/>
          </a:xfrm>
        </p:grpSpPr>
        <p:sp>
          <p:nvSpPr>
            <p:cNvPr id="9141" name="Google Shape;9141;p70"/>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0"/>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0"/>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0"/>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0"/>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0"/>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0"/>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0"/>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0"/>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0"/>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0"/>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0"/>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70"/>
          <p:cNvGrpSpPr/>
          <p:nvPr/>
        </p:nvGrpSpPr>
        <p:grpSpPr>
          <a:xfrm>
            <a:off x="5319821" y="1986242"/>
            <a:ext cx="348103" cy="348103"/>
            <a:chOff x="5319821" y="1986242"/>
            <a:chExt cx="348103" cy="348103"/>
          </a:xfrm>
        </p:grpSpPr>
        <p:sp>
          <p:nvSpPr>
            <p:cNvPr id="9154" name="Google Shape;9154;p70"/>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0"/>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0"/>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0"/>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0"/>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0"/>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0"/>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0"/>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0"/>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0"/>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0"/>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0"/>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0"/>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0"/>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0"/>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0"/>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0"/>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0"/>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0"/>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0"/>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0"/>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0"/>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0"/>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0"/>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0"/>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0"/>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0"/>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0"/>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0"/>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0"/>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0"/>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0"/>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0"/>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0"/>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0"/>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0"/>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0"/>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70"/>
          <p:cNvGrpSpPr/>
          <p:nvPr/>
        </p:nvGrpSpPr>
        <p:grpSpPr>
          <a:xfrm>
            <a:off x="5765926" y="1976683"/>
            <a:ext cx="348339" cy="348103"/>
            <a:chOff x="5765926" y="1976683"/>
            <a:chExt cx="348339" cy="348103"/>
          </a:xfrm>
        </p:grpSpPr>
        <p:sp>
          <p:nvSpPr>
            <p:cNvPr id="9192" name="Google Shape;9192;p70"/>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0"/>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0"/>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0"/>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0"/>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0"/>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0"/>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0"/>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0"/>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0"/>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0"/>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0"/>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0"/>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0"/>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70"/>
          <p:cNvGrpSpPr/>
          <p:nvPr/>
        </p:nvGrpSpPr>
        <p:grpSpPr>
          <a:xfrm>
            <a:off x="6191390" y="1981489"/>
            <a:ext cx="389068" cy="347787"/>
            <a:chOff x="6191390" y="1981489"/>
            <a:chExt cx="389068" cy="347787"/>
          </a:xfrm>
        </p:grpSpPr>
        <p:sp>
          <p:nvSpPr>
            <p:cNvPr id="9207" name="Google Shape;9207;p70"/>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0"/>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0"/>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0"/>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0"/>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0"/>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0"/>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70"/>
          <p:cNvGrpSpPr/>
          <p:nvPr/>
        </p:nvGrpSpPr>
        <p:grpSpPr>
          <a:xfrm>
            <a:off x="6657846" y="2007591"/>
            <a:ext cx="348103" cy="295714"/>
            <a:chOff x="6657846" y="2007591"/>
            <a:chExt cx="348103" cy="295714"/>
          </a:xfrm>
        </p:grpSpPr>
        <p:sp>
          <p:nvSpPr>
            <p:cNvPr id="9215" name="Google Shape;9215;p70"/>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0"/>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0"/>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0"/>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0"/>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0"/>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0"/>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0"/>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0"/>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0"/>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0"/>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0"/>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0"/>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0"/>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0"/>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0"/>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0"/>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0"/>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0"/>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0"/>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0"/>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0"/>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0"/>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0"/>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0"/>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0"/>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70"/>
          <p:cNvGrpSpPr/>
          <p:nvPr/>
        </p:nvGrpSpPr>
        <p:grpSpPr>
          <a:xfrm>
            <a:off x="7104188" y="1971904"/>
            <a:ext cx="347341" cy="348103"/>
            <a:chOff x="7104188" y="1971904"/>
            <a:chExt cx="347341" cy="348103"/>
          </a:xfrm>
        </p:grpSpPr>
        <p:sp>
          <p:nvSpPr>
            <p:cNvPr id="9242" name="Google Shape;9242;p70"/>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0"/>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0"/>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0"/>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0"/>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0"/>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0"/>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0"/>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0"/>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0"/>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0"/>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0"/>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0"/>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0"/>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0"/>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0"/>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0"/>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0"/>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0"/>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0"/>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0"/>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0"/>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0"/>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0"/>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0"/>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0"/>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70"/>
          <p:cNvGrpSpPr/>
          <p:nvPr/>
        </p:nvGrpSpPr>
        <p:grpSpPr>
          <a:xfrm>
            <a:off x="7551264" y="1971904"/>
            <a:ext cx="344321" cy="348155"/>
            <a:chOff x="7551264" y="1971904"/>
            <a:chExt cx="344321" cy="348155"/>
          </a:xfrm>
        </p:grpSpPr>
        <p:sp>
          <p:nvSpPr>
            <p:cNvPr id="9273" name="Google Shape;9273;p70"/>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0"/>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0"/>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0"/>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0"/>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0"/>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0"/>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0"/>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0"/>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0"/>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0"/>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0"/>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0"/>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0"/>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0"/>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0"/>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0"/>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70"/>
          <p:cNvGrpSpPr/>
          <p:nvPr/>
        </p:nvGrpSpPr>
        <p:grpSpPr>
          <a:xfrm>
            <a:off x="7992065" y="1971904"/>
            <a:ext cx="351621" cy="348103"/>
            <a:chOff x="7992065" y="1971904"/>
            <a:chExt cx="351621" cy="348103"/>
          </a:xfrm>
        </p:grpSpPr>
        <p:sp>
          <p:nvSpPr>
            <p:cNvPr id="9293" name="Google Shape;9293;p70"/>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0"/>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0"/>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0"/>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0"/>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0"/>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0"/>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0"/>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70"/>
          <p:cNvGrpSpPr/>
          <p:nvPr/>
        </p:nvGrpSpPr>
        <p:grpSpPr>
          <a:xfrm>
            <a:off x="4911189" y="3793455"/>
            <a:ext cx="296580" cy="364935"/>
            <a:chOff x="4911189" y="3793455"/>
            <a:chExt cx="296580" cy="364935"/>
          </a:xfrm>
        </p:grpSpPr>
        <p:sp>
          <p:nvSpPr>
            <p:cNvPr id="9309" name="Google Shape;9309;p70"/>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0"/>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0"/>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0"/>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0"/>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0"/>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0"/>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0"/>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0"/>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0"/>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0"/>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0"/>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0"/>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0"/>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0"/>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0"/>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0"/>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0"/>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70"/>
          <p:cNvGrpSpPr/>
          <p:nvPr/>
        </p:nvGrpSpPr>
        <p:grpSpPr>
          <a:xfrm>
            <a:off x="5341433" y="3793271"/>
            <a:ext cx="330272" cy="329117"/>
            <a:chOff x="5341433" y="3793271"/>
            <a:chExt cx="330272" cy="329117"/>
          </a:xfrm>
        </p:grpSpPr>
        <p:sp>
          <p:nvSpPr>
            <p:cNvPr id="9330" name="Google Shape;9330;p70"/>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0"/>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0"/>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0"/>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0"/>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0"/>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0"/>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0"/>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0"/>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0"/>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0"/>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70"/>
          <p:cNvGrpSpPr/>
          <p:nvPr/>
        </p:nvGrpSpPr>
        <p:grpSpPr>
          <a:xfrm>
            <a:off x="5744051" y="3766250"/>
            <a:ext cx="428511" cy="383186"/>
            <a:chOff x="5744051" y="3766250"/>
            <a:chExt cx="428511" cy="383186"/>
          </a:xfrm>
        </p:grpSpPr>
        <p:sp>
          <p:nvSpPr>
            <p:cNvPr id="9347" name="Google Shape;9347;p70"/>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0"/>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0"/>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0"/>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0"/>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0"/>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0"/>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0"/>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0"/>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70"/>
          <p:cNvGrpSpPr/>
          <p:nvPr/>
        </p:nvGrpSpPr>
        <p:grpSpPr>
          <a:xfrm>
            <a:off x="6678697" y="3793324"/>
            <a:ext cx="342824" cy="328985"/>
            <a:chOff x="6678697" y="3793324"/>
            <a:chExt cx="342824" cy="328985"/>
          </a:xfrm>
        </p:grpSpPr>
        <p:sp>
          <p:nvSpPr>
            <p:cNvPr id="9365" name="Google Shape;9365;p70"/>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0"/>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0"/>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0"/>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0"/>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0"/>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0"/>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70"/>
          <p:cNvGrpSpPr/>
          <p:nvPr/>
        </p:nvGrpSpPr>
        <p:grpSpPr>
          <a:xfrm>
            <a:off x="7101903" y="3762022"/>
            <a:ext cx="398627" cy="392088"/>
            <a:chOff x="7101903" y="3762022"/>
            <a:chExt cx="398627" cy="392088"/>
          </a:xfrm>
        </p:grpSpPr>
        <p:sp>
          <p:nvSpPr>
            <p:cNvPr id="9374" name="Google Shape;9374;p70"/>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0"/>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0"/>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0"/>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0"/>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0"/>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0"/>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0"/>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0"/>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0"/>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0"/>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0"/>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0"/>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0"/>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0"/>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0"/>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0"/>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70"/>
          <p:cNvGrpSpPr/>
          <p:nvPr/>
        </p:nvGrpSpPr>
        <p:grpSpPr>
          <a:xfrm>
            <a:off x="7541469" y="3793455"/>
            <a:ext cx="407897" cy="328985"/>
            <a:chOff x="7541469" y="3793455"/>
            <a:chExt cx="407897" cy="328985"/>
          </a:xfrm>
        </p:grpSpPr>
        <p:sp>
          <p:nvSpPr>
            <p:cNvPr id="9393" name="Google Shape;9393;p70"/>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0"/>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0"/>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0"/>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0"/>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0"/>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0"/>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0"/>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0"/>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0"/>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0"/>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0"/>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0"/>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0"/>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0"/>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0"/>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0"/>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0"/>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0"/>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0"/>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0"/>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0"/>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0"/>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70"/>
          <p:cNvGrpSpPr/>
          <p:nvPr/>
        </p:nvGrpSpPr>
        <p:grpSpPr>
          <a:xfrm>
            <a:off x="5310288" y="2956312"/>
            <a:ext cx="432292" cy="264412"/>
            <a:chOff x="5310288" y="2956312"/>
            <a:chExt cx="432292" cy="264412"/>
          </a:xfrm>
        </p:grpSpPr>
        <p:sp>
          <p:nvSpPr>
            <p:cNvPr id="9424" name="Google Shape;9424;p70"/>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0"/>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0"/>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0"/>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0"/>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0"/>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0"/>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0"/>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0"/>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0"/>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0"/>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0"/>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0"/>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0"/>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0"/>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0"/>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0"/>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0"/>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0"/>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0"/>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0"/>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0"/>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70"/>
          <p:cNvGrpSpPr/>
          <p:nvPr/>
        </p:nvGrpSpPr>
        <p:grpSpPr>
          <a:xfrm>
            <a:off x="4879047" y="2432320"/>
            <a:ext cx="398075" cy="340303"/>
            <a:chOff x="4879047" y="2432320"/>
            <a:chExt cx="398075" cy="340303"/>
          </a:xfrm>
        </p:grpSpPr>
        <p:sp>
          <p:nvSpPr>
            <p:cNvPr id="9452" name="Google Shape;9452;p70"/>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0"/>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0"/>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0"/>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0"/>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0"/>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0"/>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0"/>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0"/>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0"/>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0"/>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0"/>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0"/>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0"/>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0"/>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0"/>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0"/>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0"/>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0"/>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0"/>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0"/>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0"/>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0"/>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0"/>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70"/>
          <p:cNvGrpSpPr/>
          <p:nvPr/>
        </p:nvGrpSpPr>
        <p:grpSpPr>
          <a:xfrm>
            <a:off x="5388701" y="2393823"/>
            <a:ext cx="280982" cy="395896"/>
            <a:chOff x="5388701" y="2393823"/>
            <a:chExt cx="280982" cy="395896"/>
          </a:xfrm>
        </p:grpSpPr>
        <p:sp>
          <p:nvSpPr>
            <p:cNvPr id="9479" name="Google Shape;9479;p70"/>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0"/>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0"/>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0"/>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0"/>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0"/>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0"/>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0"/>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0"/>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0"/>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0"/>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0"/>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0"/>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0"/>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0"/>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0"/>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0"/>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0"/>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0"/>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0"/>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0"/>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0"/>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0"/>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0"/>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0"/>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70"/>
          <p:cNvGrpSpPr/>
          <p:nvPr/>
        </p:nvGrpSpPr>
        <p:grpSpPr>
          <a:xfrm>
            <a:off x="5743289" y="2439122"/>
            <a:ext cx="444871" cy="316407"/>
            <a:chOff x="5743289" y="2439122"/>
            <a:chExt cx="444871" cy="316407"/>
          </a:xfrm>
        </p:grpSpPr>
        <p:sp>
          <p:nvSpPr>
            <p:cNvPr id="9510" name="Google Shape;9510;p70"/>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0"/>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0"/>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0"/>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0"/>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0"/>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0"/>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0"/>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0"/>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0"/>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0"/>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0"/>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0"/>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0"/>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0"/>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0"/>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0"/>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0"/>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0"/>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0"/>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0"/>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0"/>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0"/>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70"/>
          <p:cNvGrpSpPr/>
          <p:nvPr/>
        </p:nvGrpSpPr>
        <p:grpSpPr>
          <a:xfrm>
            <a:off x="6230360" y="2432583"/>
            <a:ext cx="351359" cy="363412"/>
            <a:chOff x="6230360" y="2432583"/>
            <a:chExt cx="351359" cy="363412"/>
          </a:xfrm>
        </p:grpSpPr>
        <p:sp>
          <p:nvSpPr>
            <p:cNvPr id="9540" name="Google Shape;9540;p70"/>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0"/>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0"/>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0"/>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0"/>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0"/>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0"/>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0"/>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0"/>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0"/>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0"/>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0"/>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0"/>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0"/>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0"/>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0"/>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70"/>
          <p:cNvGrpSpPr/>
          <p:nvPr/>
        </p:nvGrpSpPr>
        <p:grpSpPr>
          <a:xfrm>
            <a:off x="6633976" y="2459552"/>
            <a:ext cx="387781" cy="286680"/>
            <a:chOff x="6633976" y="2459552"/>
            <a:chExt cx="387781" cy="286680"/>
          </a:xfrm>
        </p:grpSpPr>
        <p:sp>
          <p:nvSpPr>
            <p:cNvPr id="9562" name="Google Shape;9562;p70"/>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0"/>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0"/>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0"/>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0"/>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0"/>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0"/>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70"/>
          <p:cNvGrpSpPr/>
          <p:nvPr/>
        </p:nvGrpSpPr>
        <p:grpSpPr>
          <a:xfrm>
            <a:off x="7091110" y="2428565"/>
            <a:ext cx="376989" cy="348864"/>
            <a:chOff x="7091110" y="2428565"/>
            <a:chExt cx="376989" cy="348864"/>
          </a:xfrm>
        </p:grpSpPr>
        <p:sp>
          <p:nvSpPr>
            <p:cNvPr id="9570" name="Google Shape;9570;p70"/>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0"/>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0"/>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0"/>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0"/>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0"/>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0"/>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0"/>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0"/>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0"/>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0"/>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0"/>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0"/>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0"/>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0"/>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0"/>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0"/>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0"/>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0"/>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0"/>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0"/>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0"/>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0"/>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0"/>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0"/>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70"/>
          <p:cNvGrpSpPr/>
          <p:nvPr/>
        </p:nvGrpSpPr>
        <p:grpSpPr>
          <a:xfrm>
            <a:off x="7536427" y="2415225"/>
            <a:ext cx="369715" cy="375492"/>
            <a:chOff x="7536427" y="2415225"/>
            <a:chExt cx="369715" cy="375492"/>
          </a:xfrm>
        </p:grpSpPr>
        <p:sp>
          <p:nvSpPr>
            <p:cNvPr id="9602" name="Google Shape;9602;p70"/>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0"/>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0"/>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0"/>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0"/>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0"/>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0"/>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0"/>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0"/>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0"/>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0"/>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0"/>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0"/>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0"/>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0"/>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0"/>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0"/>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0"/>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0"/>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0"/>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0"/>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0"/>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0"/>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0"/>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0"/>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0"/>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0"/>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0"/>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0"/>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0"/>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0"/>
          <p:cNvGrpSpPr/>
          <p:nvPr/>
        </p:nvGrpSpPr>
        <p:grpSpPr>
          <a:xfrm>
            <a:off x="7980773" y="2428802"/>
            <a:ext cx="353381" cy="358160"/>
            <a:chOff x="7980773" y="2428802"/>
            <a:chExt cx="353381" cy="358160"/>
          </a:xfrm>
        </p:grpSpPr>
        <p:sp>
          <p:nvSpPr>
            <p:cNvPr id="9641" name="Google Shape;9641;p70"/>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0"/>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0"/>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0"/>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0"/>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0"/>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0"/>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0"/>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0"/>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0"/>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0"/>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0"/>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0"/>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0"/>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0"/>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0"/>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0"/>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0"/>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0"/>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0"/>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0"/>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0"/>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0"/>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0"/>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0"/>
          <p:cNvGrpSpPr/>
          <p:nvPr/>
        </p:nvGrpSpPr>
        <p:grpSpPr>
          <a:xfrm>
            <a:off x="4886058" y="4291240"/>
            <a:ext cx="346343" cy="343953"/>
            <a:chOff x="4886058" y="4291240"/>
            <a:chExt cx="346343" cy="343953"/>
          </a:xfrm>
        </p:grpSpPr>
        <p:sp>
          <p:nvSpPr>
            <p:cNvPr id="9672" name="Google Shape;9672;p70"/>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0"/>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0"/>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0"/>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0"/>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0"/>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0"/>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0"/>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0"/>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0"/>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0"/>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70"/>
          <p:cNvGrpSpPr/>
          <p:nvPr/>
        </p:nvGrpSpPr>
        <p:grpSpPr>
          <a:xfrm>
            <a:off x="5344216" y="4291056"/>
            <a:ext cx="304616" cy="343560"/>
            <a:chOff x="5344216" y="4291056"/>
            <a:chExt cx="304616" cy="343560"/>
          </a:xfrm>
        </p:grpSpPr>
        <p:sp>
          <p:nvSpPr>
            <p:cNvPr id="9686" name="Google Shape;9686;p70"/>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0"/>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0"/>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0"/>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0"/>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0"/>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0"/>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0"/>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0"/>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0"/>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0"/>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70"/>
          <p:cNvGrpSpPr/>
          <p:nvPr/>
        </p:nvGrpSpPr>
        <p:grpSpPr>
          <a:xfrm>
            <a:off x="6279999" y="4264422"/>
            <a:ext cx="204093" cy="343743"/>
            <a:chOff x="6271562" y="4290872"/>
            <a:chExt cx="204093" cy="343743"/>
          </a:xfrm>
        </p:grpSpPr>
        <p:sp>
          <p:nvSpPr>
            <p:cNvPr id="9698" name="Google Shape;9698;p70"/>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0"/>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0"/>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0"/>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0"/>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0"/>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0"/>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0"/>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0"/>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0"/>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0"/>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0"/>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70"/>
          <p:cNvGrpSpPr/>
          <p:nvPr/>
        </p:nvGrpSpPr>
        <p:grpSpPr>
          <a:xfrm>
            <a:off x="6639491" y="4329238"/>
            <a:ext cx="344085" cy="267195"/>
            <a:chOff x="6639491" y="4329238"/>
            <a:chExt cx="344085" cy="267195"/>
          </a:xfrm>
        </p:grpSpPr>
        <p:sp>
          <p:nvSpPr>
            <p:cNvPr id="9711" name="Google Shape;9711;p70"/>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0"/>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0"/>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0"/>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0"/>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0"/>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0"/>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0"/>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0"/>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0"/>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0"/>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0"/>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0"/>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0"/>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0"/>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0"/>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70"/>
          <p:cNvGrpSpPr/>
          <p:nvPr/>
        </p:nvGrpSpPr>
        <p:grpSpPr>
          <a:xfrm>
            <a:off x="7133336" y="4291056"/>
            <a:ext cx="232979" cy="343560"/>
            <a:chOff x="7133336" y="4291056"/>
            <a:chExt cx="232979" cy="343560"/>
          </a:xfrm>
        </p:grpSpPr>
        <p:sp>
          <p:nvSpPr>
            <p:cNvPr id="9730" name="Google Shape;9730;p70"/>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0"/>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0"/>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0"/>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0"/>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0"/>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0"/>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0"/>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0"/>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0"/>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0"/>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0"/>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0"/>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0"/>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0"/>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0"/>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70"/>
          <p:cNvGrpSpPr/>
          <p:nvPr/>
        </p:nvGrpSpPr>
        <p:grpSpPr>
          <a:xfrm>
            <a:off x="7571379" y="4291056"/>
            <a:ext cx="232979" cy="343560"/>
            <a:chOff x="7571379" y="4291056"/>
            <a:chExt cx="232979" cy="343560"/>
          </a:xfrm>
        </p:grpSpPr>
        <p:sp>
          <p:nvSpPr>
            <p:cNvPr id="9748" name="Google Shape;9748;p70"/>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0"/>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0"/>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0"/>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0"/>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0"/>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0"/>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0"/>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0"/>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0"/>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0"/>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0"/>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0"/>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0"/>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0"/>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70"/>
          <p:cNvGrpSpPr/>
          <p:nvPr/>
        </p:nvGrpSpPr>
        <p:grpSpPr>
          <a:xfrm>
            <a:off x="6666381" y="3347875"/>
            <a:ext cx="295819" cy="370712"/>
            <a:chOff x="6666381" y="3347875"/>
            <a:chExt cx="295819" cy="370712"/>
          </a:xfrm>
        </p:grpSpPr>
        <p:sp>
          <p:nvSpPr>
            <p:cNvPr id="9765" name="Google Shape;9765;p70"/>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0"/>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0"/>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0"/>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0"/>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0"/>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0"/>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0"/>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0"/>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0"/>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0"/>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0"/>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0"/>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0"/>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0"/>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0"/>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0"/>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0"/>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0"/>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0"/>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0"/>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0"/>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0"/>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0"/>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0"/>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0"/>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0"/>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0"/>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0"/>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0"/>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0"/>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0"/>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0"/>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0"/>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0"/>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0"/>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0"/>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0"/>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0"/>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70"/>
          <p:cNvGrpSpPr/>
          <p:nvPr/>
        </p:nvGrpSpPr>
        <p:grpSpPr>
          <a:xfrm>
            <a:off x="4877760" y="2887459"/>
            <a:ext cx="389567" cy="390329"/>
            <a:chOff x="4877760" y="2887459"/>
            <a:chExt cx="389567" cy="390329"/>
          </a:xfrm>
        </p:grpSpPr>
        <p:sp>
          <p:nvSpPr>
            <p:cNvPr id="9806" name="Google Shape;9806;p70"/>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0"/>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0"/>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0"/>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0"/>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0"/>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0"/>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0"/>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0"/>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0"/>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0"/>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0"/>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0"/>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0"/>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0"/>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0"/>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0"/>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0"/>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0"/>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0"/>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0"/>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0"/>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0"/>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0"/>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0"/>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0"/>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0"/>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0"/>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0"/>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0"/>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0"/>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0"/>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0"/>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0"/>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0"/>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0"/>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0"/>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0"/>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0"/>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0"/>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0"/>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0"/>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0"/>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0"/>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0" name="Google Shape;9850;p70"/>
          <p:cNvSpPr/>
          <p:nvPr/>
        </p:nvSpPr>
        <p:spPr>
          <a:xfrm>
            <a:off x="5911170" y="28876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0"/>
          <p:cNvSpPr/>
          <p:nvPr/>
        </p:nvSpPr>
        <p:spPr>
          <a:xfrm>
            <a:off x="5911170" y="28876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0"/>
          <p:cNvSpPr/>
          <p:nvPr/>
        </p:nvSpPr>
        <p:spPr>
          <a:xfrm>
            <a:off x="5798094" y="31453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0"/>
          <p:cNvSpPr/>
          <p:nvPr/>
        </p:nvSpPr>
        <p:spPr>
          <a:xfrm>
            <a:off x="5797831" y="31455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0"/>
          <p:cNvSpPr/>
          <p:nvPr/>
        </p:nvSpPr>
        <p:spPr>
          <a:xfrm>
            <a:off x="5779239" y="32289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5" name="Google Shape;9855;p70"/>
          <p:cNvGrpSpPr/>
          <p:nvPr/>
        </p:nvGrpSpPr>
        <p:grpSpPr>
          <a:xfrm>
            <a:off x="5779239" y="2887695"/>
            <a:ext cx="314411" cy="389830"/>
            <a:chOff x="5779239" y="2887695"/>
            <a:chExt cx="314411" cy="389830"/>
          </a:xfrm>
        </p:grpSpPr>
        <p:sp>
          <p:nvSpPr>
            <p:cNvPr id="9856" name="Google Shape;9856;p70"/>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0"/>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0"/>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0"/>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0"/>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0"/>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0"/>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0"/>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0"/>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0"/>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0"/>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0"/>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0"/>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0"/>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0"/>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0"/>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0"/>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0"/>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0"/>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0"/>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0"/>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0"/>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0"/>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0"/>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0"/>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0"/>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0"/>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0"/>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0"/>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0"/>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0"/>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0"/>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0"/>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0"/>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0"/>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0"/>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0"/>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0"/>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0"/>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0"/>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0"/>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0"/>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0"/>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0"/>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70"/>
          <p:cNvGrpSpPr/>
          <p:nvPr/>
        </p:nvGrpSpPr>
        <p:grpSpPr>
          <a:xfrm>
            <a:off x="6190130" y="2940977"/>
            <a:ext cx="389830" cy="283004"/>
            <a:chOff x="6190130" y="2940977"/>
            <a:chExt cx="389830" cy="283004"/>
          </a:xfrm>
        </p:grpSpPr>
        <p:sp>
          <p:nvSpPr>
            <p:cNvPr id="9901" name="Google Shape;9901;p70"/>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0"/>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0"/>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0"/>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0"/>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0"/>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0"/>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0"/>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0"/>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0"/>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0"/>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0"/>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0"/>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0"/>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0"/>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0"/>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0"/>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0"/>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0"/>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0"/>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0"/>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0"/>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0"/>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0"/>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0"/>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0"/>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0"/>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0"/>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0"/>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0"/>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70"/>
          <p:cNvGrpSpPr/>
          <p:nvPr/>
        </p:nvGrpSpPr>
        <p:grpSpPr>
          <a:xfrm>
            <a:off x="6633976" y="2900274"/>
            <a:ext cx="389803" cy="364673"/>
            <a:chOff x="6633976" y="2900274"/>
            <a:chExt cx="389803" cy="364673"/>
          </a:xfrm>
        </p:grpSpPr>
        <p:sp>
          <p:nvSpPr>
            <p:cNvPr id="9932" name="Google Shape;9932;p70"/>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0"/>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0"/>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0"/>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0"/>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0"/>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0"/>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0"/>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0"/>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0"/>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0"/>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0"/>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0"/>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0"/>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0"/>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0"/>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0"/>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70"/>
          <p:cNvGrpSpPr/>
          <p:nvPr/>
        </p:nvGrpSpPr>
        <p:grpSpPr>
          <a:xfrm>
            <a:off x="7517835" y="2885437"/>
            <a:ext cx="364935" cy="382529"/>
            <a:chOff x="7517835" y="2885437"/>
            <a:chExt cx="364935" cy="382529"/>
          </a:xfrm>
        </p:grpSpPr>
        <p:sp>
          <p:nvSpPr>
            <p:cNvPr id="9950" name="Google Shape;9950;p70"/>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0"/>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0"/>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0"/>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0"/>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0"/>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0"/>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0"/>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0"/>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0"/>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0"/>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0"/>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0"/>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0"/>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0"/>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0"/>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0"/>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0"/>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0"/>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0"/>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0"/>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0"/>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0"/>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0"/>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0"/>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0"/>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0"/>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0"/>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0"/>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0"/>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0"/>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0"/>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0"/>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0"/>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0"/>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0"/>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0"/>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70"/>
          <p:cNvGrpSpPr/>
          <p:nvPr/>
        </p:nvGrpSpPr>
        <p:grpSpPr>
          <a:xfrm>
            <a:off x="7087591" y="2887144"/>
            <a:ext cx="358160" cy="385602"/>
            <a:chOff x="7087591" y="2887144"/>
            <a:chExt cx="358160" cy="385602"/>
          </a:xfrm>
        </p:grpSpPr>
        <p:sp>
          <p:nvSpPr>
            <p:cNvPr id="9988" name="Google Shape;9988;p70"/>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0"/>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0"/>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0"/>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0"/>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0"/>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0"/>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0"/>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0"/>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0"/>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0"/>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0"/>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0"/>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0"/>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0"/>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0"/>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0"/>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0"/>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0"/>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70"/>
          <p:cNvGrpSpPr/>
          <p:nvPr/>
        </p:nvGrpSpPr>
        <p:grpSpPr>
          <a:xfrm>
            <a:off x="7951362" y="2885437"/>
            <a:ext cx="382529" cy="382529"/>
            <a:chOff x="7951362" y="2885437"/>
            <a:chExt cx="382529" cy="382529"/>
          </a:xfrm>
        </p:grpSpPr>
        <p:sp>
          <p:nvSpPr>
            <p:cNvPr id="10008" name="Google Shape;10008;p70"/>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0"/>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0"/>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0"/>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0"/>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0"/>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0"/>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0"/>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0"/>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0"/>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0"/>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0"/>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0"/>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0"/>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0"/>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0"/>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0"/>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0"/>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0"/>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0"/>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0"/>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0"/>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0"/>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0"/>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0"/>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0"/>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0"/>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0"/>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0"/>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0"/>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0"/>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0"/>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0"/>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0"/>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0"/>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0"/>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0"/>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0"/>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0"/>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0"/>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0"/>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0"/>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0"/>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0"/>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0"/>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0"/>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0"/>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0"/>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0"/>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70"/>
          <p:cNvGrpSpPr/>
          <p:nvPr/>
        </p:nvGrpSpPr>
        <p:grpSpPr>
          <a:xfrm>
            <a:off x="8054406" y="3814489"/>
            <a:ext cx="276964" cy="336601"/>
            <a:chOff x="8054406" y="3814489"/>
            <a:chExt cx="276964" cy="336601"/>
          </a:xfrm>
        </p:grpSpPr>
        <p:sp>
          <p:nvSpPr>
            <p:cNvPr id="10058" name="Google Shape;10058;p70"/>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0"/>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0"/>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0"/>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0"/>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0"/>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0"/>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0"/>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0"/>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70"/>
          <p:cNvGrpSpPr/>
          <p:nvPr/>
        </p:nvGrpSpPr>
        <p:grpSpPr>
          <a:xfrm>
            <a:off x="7936787" y="4295074"/>
            <a:ext cx="378249" cy="335524"/>
            <a:chOff x="7936787" y="4295074"/>
            <a:chExt cx="378249" cy="335524"/>
          </a:xfrm>
        </p:grpSpPr>
        <p:sp>
          <p:nvSpPr>
            <p:cNvPr id="10068" name="Google Shape;10068;p70"/>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0"/>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0"/>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0"/>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0"/>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0"/>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0"/>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0"/>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0"/>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0"/>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0"/>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0"/>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0"/>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0"/>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0"/>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0"/>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70"/>
          <p:cNvGrpSpPr/>
          <p:nvPr/>
        </p:nvGrpSpPr>
        <p:grpSpPr>
          <a:xfrm>
            <a:off x="4886058" y="1965890"/>
            <a:ext cx="388569" cy="388307"/>
            <a:chOff x="4886058" y="1965890"/>
            <a:chExt cx="388569" cy="388307"/>
          </a:xfrm>
        </p:grpSpPr>
        <p:sp>
          <p:nvSpPr>
            <p:cNvPr id="10085" name="Google Shape;10085;p70"/>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0"/>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0"/>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0"/>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0"/>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0"/>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0"/>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0"/>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0"/>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0"/>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0"/>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099" name="Shape 10099"/>
        <p:cNvGrpSpPr/>
        <p:nvPr/>
      </p:nvGrpSpPr>
      <p:grpSpPr>
        <a:xfrm>
          <a:off x="0" y="0"/>
          <a:ext cx="0" cy="0"/>
          <a:chOff x="0" y="0"/>
          <a:chExt cx="0" cy="0"/>
        </a:xfrm>
      </p:grpSpPr>
      <p:sp>
        <p:nvSpPr>
          <p:cNvPr id="10100" name="Google Shape;10100;p7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01" name="Google Shape;10101;p7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102" name="Google Shape;10102;p71"/>
          <p:cNvGrpSpPr/>
          <p:nvPr/>
        </p:nvGrpSpPr>
        <p:grpSpPr>
          <a:xfrm>
            <a:off x="1765162" y="3346789"/>
            <a:ext cx="292801" cy="359258"/>
            <a:chOff x="1765162" y="3346789"/>
            <a:chExt cx="292801" cy="359258"/>
          </a:xfrm>
        </p:grpSpPr>
        <p:sp>
          <p:nvSpPr>
            <p:cNvPr id="10103" name="Google Shape;10103;p71"/>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1"/>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1"/>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1"/>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1"/>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1"/>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1"/>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1"/>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1"/>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1"/>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1"/>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1"/>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1"/>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1"/>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1"/>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71"/>
          <p:cNvGrpSpPr/>
          <p:nvPr/>
        </p:nvGrpSpPr>
        <p:grpSpPr>
          <a:xfrm>
            <a:off x="3077632" y="2445004"/>
            <a:ext cx="358996" cy="296309"/>
            <a:chOff x="3077632" y="2445004"/>
            <a:chExt cx="358996" cy="296309"/>
          </a:xfrm>
        </p:grpSpPr>
        <p:sp>
          <p:nvSpPr>
            <p:cNvPr id="10119" name="Google Shape;10119;p71"/>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1"/>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1"/>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1"/>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1"/>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1"/>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1"/>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1"/>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1"/>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1"/>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1"/>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1"/>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1"/>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1"/>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1"/>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1"/>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1"/>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1"/>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1"/>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1"/>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1"/>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1"/>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1"/>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1"/>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1"/>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1"/>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71"/>
          <p:cNvGrpSpPr/>
          <p:nvPr/>
        </p:nvGrpSpPr>
        <p:grpSpPr>
          <a:xfrm>
            <a:off x="2635237" y="2431780"/>
            <a:ext cx="359232" cy="323018"/>
            <a:chOff x="2635237" y="2431780"/>
            <a:chExt cx="359232" cy="323018"/>
          </a:xfrm>
        </p:grpSpPr>
        <p:sp>
          <p:nvSpPr>
            <p:cNvPr id="10146" name="Google Shape;10146;p71"/>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1"/>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1"/>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1"/>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1"/>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1"/>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1"/>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1"/>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1"/>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1"/>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1"/>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1"/>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1"/>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1"/>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1"/>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71"/>
          <p:cNvGrpSpPr/>
          <p:nvPr/>
        </p:nvGrpSpPr>
        <p:grpSpPr>
          <a:xfrm>
            <a:off x="4011651" y="3768132"/>
            <a:ext cx="373189" cy="358944"/>
            <a:chOff x="4011651" y="3768132"/>
            <a:chExt cx="373189" cy="358944"/>
          </a:xfrm>
        </p:grpSpPr>
        <p:sp>
          <p:nvSpPr>
            <p:cNvPr id="10162" name="Google Shape;10162;p71"/>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1"/>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1"/>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1"/>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1"/>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1"/>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1"/>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1"/>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1"/>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1"/>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71"/>
          <p:cNvGrpSpPr/>
          <p:nvPr/>
        </p:nvGrpSpPr>
        <p:grpSpPr>
          <a:xfrm>
            <a:off x="2189568" y="1961603"/>
            <a:ext cx="364993" cy="359049"/>
            <a:chOff x="2189568" y="1961603"/>
            <a:chExt cx="364993" cy="359049"/>
          </a:xfrm>
        </p:grpSpPr>
        <p:sp>
          <p:nvSpPr>
            <p:cNvPr id="10173" name="Google Shape;10173;p71"/>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1"/>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1"/>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1"/>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1"/>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1"/>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1"/>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1"/>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1"/>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1"/>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1"/>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1"/>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1"/>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1"/>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1"/>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1"/>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1"/>
          <p:cNvGrpSpPr/>
          <p:nvPr/>
        </p:nvGrpSpPr>
        <p:grpSpPr>
          <a:xfrm>
            <a:off x="2193077" y="2419971"/>
            <a:ext cx="378426" cy="346323"/>
            <a:chOff x="2193077" y="2419971"/>
            <a:chExt cx="378426" cy="346323"/>
          </a:xfrm>
        </p:grpSpPr>
        <p:sp>
          <p:nvSpPr>
            <p:cNvPr id="10190" name="Google Shape;10190;p71"/>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1"/>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1"/>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1"/>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1"/>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1"/>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1"/>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1"/>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1"/>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1"/>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1"/>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1"/>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1"/>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1"/>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1"/>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1"/>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1"/>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1"/>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1"/>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1"/>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1"/>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71"/>
          <p:cNvGrpSpPr/>
          <p:nvPr/>
        </p:nvGrpSpPr>
        <p:grpSpPr>
          <a:xfrm>
            <a:off x="861622" y="2881770"/>
            <a:ext cx="276802" cy="367140"/>
            <a:chOff x="861622" y="2881770"/>
            <a:chExt cx="276802" cy="367140"/>
          </a:xfrm>
        </p:grpSpPr>
        <p:sp>
          <p:nvSpPr>
            <p:cNvPr id="10212" name="Google Shape;10212;p71"/>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1"/>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1"/>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1"/>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1"/>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1"/>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1"/>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1"/>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1"/>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1"/>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1"/>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1"/>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1"/>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1"/>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1"/>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1"/>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1"/>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1"/>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1"/>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1"/>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1"/>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1"/>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71"/>
          <p:cNvGrpSpPr/>
          <p:nvPr/>
        </p:nvGrpSpPr>
        <p:grpSpPr>
          <a:xfrm>
            <a:off x="3968184" y="2881691"/>
            <a:ext cx="369444" cy="367140"/>
            <a:chOff x="3968184" y="2881691"/>
            <a:chExt cx="369444" cy="367140"/>
          </a:xfrm>
        </p:grpSpPr>
        <p:sp>
          <p:nvSpPr>
            <p:cNvPr id="10235" name="Google Shape;10235;p71"/>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1"/>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1"/>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1"/>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1"/>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1"/>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1"/>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1"/>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1"/>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1"/>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1"/>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1"/>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1"/>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1"/>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1"/>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1"/>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1"/>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1"/>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1"/>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1"/>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1"/>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1"/>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1"/>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1"/>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71"/>
          <p:cNvGrpSpPr/>
          <p:nvPr/>
        </p:nvGrpSpPr>
        <p:grpSpPr>
          <a:xfrm>
            <a:off x="3513796" y="2882084"/>
            <a:ext cx="371487" cy="366826"/>
            <a:chOff x="3513796" y="2882084"/>
            <a:chExt cx="371487" cy="366826"/>
          </a:xfrm>
        </p:grpSpPr>
        <p:sp>
          <p:nvSpPr>
            <p:cNvPr id="10260" name="Google Shape;10260;p71"/>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1"/>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1"/>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1"/>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1"/>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1"/>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1"/>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1"/>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1"/>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1"/>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1"/>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1"/>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1"/>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1"/>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1"/>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1"/>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1"/>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1"/>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1"/>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1"/>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1"/>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1"/>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1"/>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1"/>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1"/>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1"/>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1"/>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1"/>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1"/>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1"/>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1"/>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1"/>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1"/>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1"/>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1"/>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1"/>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1"/>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1"/>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1"/>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1"/>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1"/>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1"/>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1"/>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1"/>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1"/>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1"/>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1"/>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1"/>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1"/>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71"/>
          <p:cNvGrpSpPr/>
          <p:nvPr/>
        </p:nvGrpSpPr>
        <p:grpSpPr>
          <a:xfrm>
            <a:off x="873615" y="1500275"/>
            <a:ext cx="335011" cy="359232"/>
            <a:chOff x="873615" y="1500275"/>
            <a:chExt cx="335011" cy="359232"/>
          </a:xfrm>
        </p:grpSpPr>
        <p:sp>
          <p:nvSpPr>
            <p:cNvPr id="10310" name="Google Shape;10310;p71"/>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1"/>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1"/>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1"/>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1"/>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1"/>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1"/>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1"/>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1"/>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1"/>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1"/>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71"/>
          <p:cNvGrpSpPr/>
          <p:nvPr/>
        </p:nvGrpSpPr>
        <p:grpSpPr>
          <a:xfrm>
            <a:off x="2202058" y="3346737"/>
            <a:ext cx="337158" cy="359311"/>
            <a:chOff x="2202058" y="3346737"/>
            <a:chExt cx="337158" cy="359311"/>
          </a:xfrm>
        </p:grpSpPr>
        <p:sp>
          <p:nvSpPr>
            <p:cNvPr id="10322" name="Google Shape;10322;p71"/>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1"/>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1"/>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1"/>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1"/>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1"/>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1"/>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1"/>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1"/>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71"/>
          <p:cNvGrpSpPr/>
          <p:nvPr/>
        </p:nvGrpSpPr>
        <p:grpSpPr>
          <a:xfrm>
            <a:off x="2223059" y="3818172"/>
            <a:ext cx="359232" cy="306050"/>
            <a:chOff x="2223059" y="3818172"/>
            <a:chExt cx="359232" cy="306050"/>
          </a:xfrm>
        </p:grpSpPr>
        <p:sp>
          <p:nvSpPr>
            <p:cNvPr id="10332" name="Google Shape;10332;p71"/>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1"/>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1"/>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1"/>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1"/>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1"/>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1"/>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1"/>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1"/>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71"/>
          <p:cNvGrpSpPr/>
          <p:nvPr/>
        </p:nvGrpSpPr>
        <p:grpSpPr>
          <a:xfrm>
            <a:off x="1725989" y="1991820"/>
            <a:ext cx="378426" cy="298509"/>
            <a:chOff x="1725989" y="1991820"/>
            <a:chExt cx="378426" cy="298509"/>
          </a:xfrm>
        </p:grpSpPr>
        <p:sp>
          <p:nvSpPr>
            <p:cNvPr id="10342" name="Google Shape;10342;p71"/>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1"/>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1"/>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1"/>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1"/>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1"/>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1"/>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1"/>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1"/>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1"/>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1"/>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1"/>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71"/>
          <p:cNvGrpSpPr/>
          <p:nvPr/>
        </p:nvGrpSpPr>
        <p:grpSpPr>
          <a:xfrm>
            <a:off x="1768409" y="3791751"/>
            <a:ext cx="367978" cy="359075"/>
            <a:chOff x="1768409" y="3791751"/>
            <a:chExt cx="367978" cy="359075"/>
          </a:xfrm>
        </p:grpSpPr>
        <p:sp>
          <p:nvSpPr>
            <p:cNvPr id="10355" name="Google Shape;10355;p71"/>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1"/>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1"/>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1"/>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1"/>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1"/>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1"/>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1"/>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1"/>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1"/>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1"/>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1"/>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1"/>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71"/>
          <p:cNvGrpSpPr/>
          <p:nvPr/>
        </p:nvGrpSpPr>
        <p:grpSpPr>
          <a:xfrm>
            <a:off x="2668963" y="3791306"/>
            <a:ext cx="358735" cy="359311"/>
            <a:chOff x="2668963" y="3791306"/>
            <a:chExt cx="358735" cy="359311"/>
          </a:xfrm>
        </p:grpSpPr>
        <p:sp>
          <p:nvSpPr>
            <p:cNvPr id="10369" name="Google Shape;10369;p71"/>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1"/>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1"/>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1"/>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1"/>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1"/>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1"/>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1"/>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1"/>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1"/>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1"/>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1"/>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1"/>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1"/>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1"/>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1"/>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71"/>
          <p:cNvGrpSpPr/>
          <p:nvPr/>
        </p:nvGrpSpPr>
        <p:grpSpPr>
          <a:xfrm>
            <a:off x="849682" y="1995198"/>
            <a:ext cx="363893" cy="291727"/>
            <a:chOff x="849682" y="1995198"/>
            <a:chExt cx="363893" cy="291727"/>
          </a:xfrm>
        </p:grpSpPr>
        <p:sp>
          <p:nvSpPr>
            <p:cNvPr id="10386" name="Google Shape;10386;p71"/>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1"/>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1"/>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1"/>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1"/>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1"/>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1"/>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1"/>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1"/>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1"/>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1"/>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1"/>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1"/>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1"/>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1"/>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1"/>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1"/>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1"/>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71"/>
          <p:cNvGrpSpPr/>
          <p:nvPr/>
        </p:nvGrpSpPr>
        <p:grpSpPr>
          <a:xfrm>
            <a:off x="3065430" y="1990066"/>
            <a:ext cx="378190" cy="302044"/>
            <a:chOff x="3065430" y="1990066"/>
            <a:chExt cx="378190" cy="302044"/>
          </a:xfrm>
        </p:grpSpPr>
        <p:sp>
          <p:nvSpPr>
            <p:cNvPr id="10405" name="Google Shape;10405;p71"/>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1"/>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1"/>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1"/>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1"/>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1"/>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1"/>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1"/>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1"/>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1"/>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1"/>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1"/>
          <p:cNvGrpSpPr/>
          <p:nvPr/>
        </p:nvGrpSpPr>
        <p:grpSpPr>
          <a:xfrm>
            <a:off x="3568234" y="3791410"/>
            <a:ext cx="347501" cy="359284"/>
            <a:chOff x="3568234" y="3791410"/>
            <a:chExt cx="347501" cy="359284"/>
          </a:xfrm>
        </p:grpSpPr>
        <p:sp>
          <p:nvSpPr>
            <p:cNvPr id="10417" name="Google Shape;10417;p71"/>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1"/>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1"/>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1"/>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1"/>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1"/>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1"/>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1"/>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1"/>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1"/>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1"/>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71"/>
          <p:cNvGrpSpPr/>
          <p:nvPr/>
        </p:nvGrpSpPr>
        <p:grpSpPr>
          <a:xfrm>
            <a:off x="1759925" y="1501087"/>
            <a:ext cx="347004" cy="358420"/>
            <a:chOff x="1759925" y="1501087"/>
            <a:chExt cx="347004" cy="358420"/>
          </a:xfrm>
        </p:grpSpPr>
        <p:sp>
          <p:nvSpPr>
            <p:cNvPr id="10429" name="Google Shape;10429;p71"/>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1"/>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1"/>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1"/>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1"/>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1"/>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1"/>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1"/>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1"/>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1"/>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1"/>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1"/>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1"/>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1"/>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1"/>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1"/>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1"/>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1"/>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1"/>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1"/>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1"/>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1"/>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1"/>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1"/>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1"/>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1"/>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1"/>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71"/>
          <p:cNvGrpSpPr/>
          <p:nvPr/>
        </p:nvGrpSpPr>
        <p:grpSpPr>
          <a:xfrm>
            <a:off x="3519295" y="2413660"/>
            <a:ext cx="360227" cy="359311"/>
            <a:chOff x="3519295" y="2413660"/>
            <a:chExt cx="360227" cy="359311"/>
          </a:xfrm>
        </p:grpSpPr>
        <p:sp>
          <p:nvSpPr>
            <p:cNvPr id="10457" name="Google Shape;10457;p71"/>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1"/>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1"/>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1"/>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1"/>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1"/>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1"/>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1"/>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1"/>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1"/>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1"/>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1"/>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1"/>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1"/>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1"/>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1"/>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1"/>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1"/>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1"/>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1"/>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1"/>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1"/>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1"/>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1"/>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1"/>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1"/>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1"/>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1"/>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1"/>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1"/>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1"/>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1"/>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1"/>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1"/>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1"/>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71"/>
          <p:cNvGrpSpPr/>
          <p:nvPr/>
        </p:nvGrpSpPr>
        <p:grpSpPr>
          <a:xfrm>
            <a:off x="1330255" y="3845718"/>
            <a:ext cx="358996" cy="250774"/>
            <a:chOff x="1330255" y="3845718"/>
            <a:chExt cx="358996" cy="250774"/>
          </a:xfrm>
        </p:grpSpPr>
        <p:sp>
          <p:nvSpPr>
            <p:cNvPr id="10493" name="Google Shape;10493;p71"/>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1"/>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1"/>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1"/>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1"/>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1"/>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1"/>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1"/>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1"/>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1"/>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71"/>
          <p:cNvGrpSpPr/>
          <p:nvPr/>
        </p:nvGrpSpPr>
        <p:grpSpPr>
          <a:xfrm>
            <a:off x="3115103" y="3791384"/>
            <a:ext cx="373424" cy="359311"/>
            <a:chOff x="3115103" y="3791384"/>
            <a:chExt cx="373424" cy="359311"/>
          </a:xfrm>
        </p:grpSpPr>
        <p:sp>
          <p:nvSpPr>
            <p:cNvPr id="10504" name="Google Shape;10504;p71"/>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1"/>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1"/>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1"/>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1"/>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1"/>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1"/>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1"/>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1"/>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1"/>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1"/>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1"/>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1"/>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1"/>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71"/>
          <p:cNvGrpSpPr/>
          <p:nvPr/>
        </p:nvGrpSpPr>
        <p:grpSpPr>
          <a:xfrm>
            <a:off x="883853" y="3792641"/>
            <a:ext cx="378190" cy="357059"/>
            <a:chOff x="883853" y="3792641"/>
            <a:chExt cx="378190" cy="357059"/>
          </a:xfrm>
        </p:grpSpPr>
        <p:sp>
          <p:nvSpPr>
            <p:cNvPr id="10519" name="Google Shape;10519;p71"/>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1"/>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1"/>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1"/>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1"/>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1"/>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1"/>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1"/>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1"/>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1"/>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1"/>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1"/>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1"/>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1"/>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1"/>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1"/>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1"/>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1"/>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1"/>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1"/>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1"/>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1"/>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1"/>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1"/>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1"/>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1"/>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71"/>
          <p:cNvGrpSpPr/>
          <p:nvPr/>
        </p:nvGrpSpPr>
        <p:grpSpPr>
          <a:xfrm>
            <a:off x="3934196" y="2484805"/>
            <a:ext cx="401207" cy="214036"/>
            <a:chOff x="3934196" y="2484805"/>
            <a:chExt cx="401207" cy="214036"/>
          </a:xfrm>
        </p:grpSpPr>
        <p:sp>
          <p:nvSpPr>
            <p:cNvPr id="10546" name="Google Shape;10546;p71"/>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1"/>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1"/>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1"/>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1"/>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71"/>
          <p:cNvGrpSpPr/>
          <p:nvPr/>
        </p:nvGrpSpPr>
        <p:grpSpPr>
          <a:xfrm>
            <a:off x="3999894" y="1500197"/>
            <a:ext cx="342474" cy="359232"/>
            <a:chOff x="3999894" y="1500197"/>
            <a:chExt cx="342474" cy="359232"/>
          </a:xfrm>
        </p:grpSpPr>
        <p:sp>
          <p:nvSpPr>
            <p:cNvPr id="10552" name="Google Shape;10552;p71"/>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1"/>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1"/>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1"/>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1"/>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1"/>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1"/>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1"/>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1"/>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1"/>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71"/>
          <p:cNvGrpSpPr/>
          <p:nvPr/>
        </p:nvGrpSpPr>
        <p:grpSpPr>
          <a:xfrm>
            <a:off x="2233795" y="2882162"/>
            <a:ext cx="232601" cy="366747"/>
            <a:chOff x="2233795" y="2882162"/>
            <a:chExt cx="232601" cy="366747"/>
          </a:xfrm>
        </p:grpSpPr>
        <p:sp>
          <p:nvSpPr>
            <p:cNvPr id="10563" name="Google Shape;10563;p71"/>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1"/>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1"/>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1"/>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1"/>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1"/>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1"/>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1"/>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1"/>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1"/>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1"/>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1"/>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1"/>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1"/>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1"/>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1"/>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1"/>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1"/>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1" name="Google Shape;10581;p71"/>
          <p:cNvGrpSpPr/>
          <p:nvPr/>
        </p:nvGrpSpPr>
        <p:grpSpPr>
          <a:xfrm>
            <a:off x="3523772" y="3404422"/>
            <a:ext cx="362008" cy="244175"/>
            <a:chOff x="3523772" y="3404422"/>
            <a:chExt cx="362008" cy="244175"/>
          </a:xfrm>
        </p:grpSpPr>
        <p:sp>
          <p:nvSpPr>
            <p:cNvPr id="10582" name="Google Shape;10582;p71"/>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1"/>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1"/>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1"/>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1"/>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1"/>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1"/>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1"/>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1"/>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1"/>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1"/>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1"/>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1"/>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1"/>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1"/>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71"/>
          <p:cNvGrpSpPr/>
          <p:nvPr/>
        </p:nvGrpSpPr>
        <p:grpSpPr>
          <a:xfrm>
            <a:off x="3531026" y="1977314"/>
            <a:ext cx="359232" cy="327836"/>
            <a:chOff x="3531026" y="1977314"/>
            <a:chExt cx="359232" cy="327836"/>
          </a:xfrm>
        </p:grpSpPr>
        <p:sp>
          <p:nvSpPr>
            <p:cNvPr id="10598" name="Google Shape;10598;p71"/>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1"/>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1"/>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1"/>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1"/>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1"/>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1"/>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1"/>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1"/>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1"/>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71"/>
          <p:cNvGrpSpPr/>
          <p:nvPr/>
        </p:nvGrpSpPr>
        <p:grpSpPr>
          <a:xfrm>
            <a:off x="3123351" y="1500275"/>
            <a:ext cx="296781" cy="359232"/>
            <a:chOff x="3123351" y="1500275"/>
            <a:chExt cx="296781" cy="359232"/>
          </a:xfrm>
        </p:grpSpPr>
        <p:sp>
          <p:nvSpPr>
            <p:cNvPr id="10609" name="Google Shape;10609;p71"/>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1"/>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1"/>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1"/>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1"/>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1"/>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1"/>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1"/>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1"/>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1"/>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1"/>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71"/>
          <p:cNvGrpSpPr/>
          <p:nvPr/>
        </p:nvGrpSpPr>
        <p:grpSpPr>
          <a:xfrm>
            <a:off x="2659458" y="1500275"/>
            <a:ext cx="332261" cy="359232"/>
            <a:chOff x="2659458" y="1500275"/>
            <a:chExt cx="332261" cy="359232"/>
          </a:xfrm>
        </p:grpSpPr>
        <p:sp>
          <p:nvSpPr>
            <p:cNvPr id="10621" name="Google Shape;10621;p71"/>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1"/>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1"/>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1"/>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1"/>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1"/>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1"/>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1"/>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1"/>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1"/>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1"/>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1"/>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1"/>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1"/>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1"/>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1"/>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1"/>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1"/>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1"/>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1"/>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71"/>
          <p:cNvGrpSpPr/>
          <p:nvPr/>
        </p:nvGrpSpPr>
        <p:grpSpPr>
          <a:xfrm>
            <a:off x="1750184" y="2413530"/>
            <a:ext cx="359730" cy="359441"/>
            <a:chOff x="1750184" y="2413530"/>
            <a:chExt cx="359730" cy="359441"/>
          </a:xfrm>
        </p:grpSpPr>
        <p:sp>
          <p:nvSpPr>
            <p:cNvPr id="10642" name="Google Shape;10642;p71"/>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1"/>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1"/>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1"/>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1"/>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1"/>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1"/>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1"/>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1"/>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1"/>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1"/>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71"/>
          <p:cNvGrpSpPr/>
          <p:nvPr/>
        </p:nvGrpSpPr>
        <p:grpSpPr>
          <a:xfrm>
            <a:off x="2230050" y="1500223"/>
            <a:ext cx="316524" cy="359284"/>
            <a:chOff x="2230050" y="1500223"/>
            <a:chExt cx="316524" cy="359284"/>
          </a:xfrm>
        </p:grpSpPr>
        <p:sp>
          <p:nvSpPr>
            <p:cNvPr id="10654" name="Google Shape;10654;p71"/>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1"/>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1"/>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1"/>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1"/>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1"/>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1"/>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1"/>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1"/>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1"/>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1"/>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1"/>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1"/>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1"/>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1"/>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1"/>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1"/>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1"/>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1"/>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1"/>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71"/>
          <p:cNvGrpSpPr/>
          <p:nvPr/>
        </p:nvGrpSpPr>
        <p:grpSpPr>
          <a:xfrm>
            <a:off x="2690042" y="4262767"/>
            <a:ext cx="359389" cy="359232"/>
            <a:chOff x="2690042" y="4262767"/>
            <a:chExt cx="359389" cy="359232"/>
          </a:xfrm>
        </p:grpSpPr>
        <p:sp>
          <p:nvSpPr>
            <p:cNvPr id="10675" name="Google Shape;10675;p71"/>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1"/>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1"/>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1"/>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1"/>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1"/>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1"/>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71"/>
          <p:cNvGrpSpPr/>
          <p:nvPr/>
        </p:nvGrpSpPr>
        <p:grpSpPr>
          <a:xfrm>
            <a:off x="2689440" y="2882162"/>
            <a:ext cx="222337" cy="366721"/>
            <a:chOff x="2689440" y="2882162"/>
            <a:chExt cx="222337" cy="366721"/>
          </a:xfrm>
        </p:grpSpPr>
        <p:sp>
          <p:nvSpPr>
            <p:cNvPr id="10683" name="Google Shape;10683;p71"/>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1"/>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1"/>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1"/>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1"/>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1"/>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1"/>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1"/>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1"/>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2" name="Google Shape;10692;p71"/>
          <p:cNvSpPr/>
          <p:nvPr/>
        </p:nvSpPr>
        <p:spPr>
          <a:xfrm>
            <a:off x="2637986" y="22809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3" name="Google Shape;10693;p71"/>
          <p:cNvGrpSpPr/>
          <p:nvPr/>
        </p:nvGrpSpPr>
        <p:grpSpPr>
          <a:xfrm>
            <a:off x="2637986" y="1980142"/>
            <a:ext cx="359232" cy="322023"/>
            <a:chOff x="2637986" y="1980142"/>
            <a:chExt cx="359232" cy="322023"/>
          </a:xfrm>
        </p:grpSpPr>
        <p:sp>
          <p:nvSpPr>
            <p:cNvPr id="10694" name="Google Shape;10694;p71"/>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1"/>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1"/>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1"/>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1"/>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1"/>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1"/>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1"/>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1"/>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1"/>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1"/>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1"/>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1"/>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71"/>
          <p:cNvGrpSpPr/>
          <p:nvPr/>
        </p:nvGrpSpPr>
        <p:grpSpPr>
          <a:xfrm>
            <a:off x="1306531" y="3346972"/>
            <a:ext cx="323018" cy="359075"/>
            <a:chOff x="1306531" y="3346972"/>
            <a:chExt cx="323018" cy="359075"/>
          </a:xfrm>
        </p:grpSpPr>
        <p:sp>
          <p:nvSpPr>
            <p:cNvPr id="10708" name="Google Shape;10708;p71"/>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1"/>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1"/>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1"/>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1"/>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1"/>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1"/>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1"/>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1"/>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71"/>
          <p:cNvGrpSpPr/>
          <p:nvPr/>
        </p:nvGrpSpPr>
        <p:grpSpPr>
          <a:xfrm>
            <a:off x="1308024" y="2413975"/>
            <a:ext cx="360253" cy="357111"/>
            <a:chOff x="1308024" y="2413975"/>
            <a:chExt cx="360253" cy="357111"/>
          </a:xfrm>
        </p:grpSpPr>
        <p:sp>
          <p:nvSpPr>
            <p:cNvPr id="10718" name="Google Shape;10718;p71"/>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1"/>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1"/>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1"/>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1"/>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1"/>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1"/>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1"/>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1"/>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1"/>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1"/>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1"/>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1"/>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1"/>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1"/>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1"/>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1"/>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1"/>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1"/>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1"/>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1"/>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1"/>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1"/>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1"/>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1"/>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1"/>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1"/>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1"/>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1"/>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1"/>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71"/>
          <p:cNvGrpSpPr/>
          <p:nvPr/>
        </p:nvGrpSpPr>
        <p:grpSpPr>
          <a:xfrm>
            <a:off x="1298519" y="1970322"/>
            <a:ext cx="378452" cy="341321"/>
            <a:chOff x="1298519" y="1970322"/>
            <a:chExt cx="378452" cy="341321"/>
          </a:xfrm>
        </p:grpSpPr>
        <p:sp>
          <p:nvSpPr>
            <p:cNvPr id="10749" name="Google Shape;10749;p71"/>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1"/>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1"/>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1"/>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1"/>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1"/>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1"/>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1"/>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1"/>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1"/>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1"/>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1"/>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1"/>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1"/>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1"/>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1"/>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1"/>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1"/>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1"/>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1"/>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71"/>
          <p:cNvGrpSpPr/>
          <p:nvPr/>
        </p:nvGrpSpPr>
        <p:grpSpPr>
          <a:xfrm>
            <a:off x="3114815" y="3346868"/>
            <a:ext cx="283217" cy="359180"/>
            <a:chOff x="3114815" y="3346868"/>
            <a:chExt cx="283217" cy="359180"/>
          </a:xfrm>
        </p:grpSpPr>
        <p:sp>
          <p:nvSpPr>
            <p:cNvPr id="10770" name="Google Shape;10770;p71"/>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1"/>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1"/>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1"/>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1"/>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1"/>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1"/>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1"/>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1"/>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1"/>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1"/>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1"/>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1"/>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71"/>
          <p:cNvGrpSpPr/>
          <p:nvPr/>
        </p:nvGrpSpPr>
        <p:grpSpPr>
          <a:xfrm>
            <a:off x="3973186" y="3353231"/>
            <a:ext cx="378661" cy="346558"/>
            <a:chOff x="3973186" y="3353231"/>
            <a:chExt cx="378661" cy="346558"/>
          </a:xfrm>
        </p:grpSpPr>
        <p:sp>
          <p:nvSpPr>
            <p:cNvPr id="10784" name="Google Shape;10784;p71"/>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1"/>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1"/>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1"/>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1"/>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1"/>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1"/>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1"/>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1"/>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1"/>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1"/>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1"/>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1"/>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1"/>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1"/>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1"/>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1"/>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1"/>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71"/>
          <p:cNvGrpSpPr/>
          <p:nvPr/>
        </p:nvGrpSpPr>
        <p:grpSpPr>
          <a:xfrm>
            <a:off x="2152857" y="4263002"/>
            <a:ext cx="373241" cy="359127"/>
            <a:chOff x="2152857" y="4263002"/>
            <a:chExt cx="373241" cy="359127"/>
          </a:xfrm>
        </p:grpSpPr>
        <p:sp>
          <p:nvSpPr>
            <p:cNvPr id="10803" name="Google Shape;10803;p71"/>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1"/>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1"/>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1"/>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1"/>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1"/>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1"/>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1"/>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71"/>
          <p:cNvGrpSpPr/>
          <p:nvPr/>
        </p:nvGrpSpPr>
        <p:grpSpPr>
          <a:xfrm>
            <a:off x="859632" y="3346972"/>
            <a:ext cx="303537" cy="359127"/>
            <a:chOff x="859632" y="3346972"/>
            <a:chExt cx="303537" cy="359127"/>
          </a:xfrm>
        </p:grpSpPr>
        <p:sp>
          <p:nvSpPr>
            <p:cNvPr id="10812" name="Google Shape;10812;p71"/>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1"/>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1"/>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1"/>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1"/>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71"/>
          <p:cNvGrpSpPr/>
          <p:nvPr/>
        </p:nvGrpSpPr>
        <p:grpSpPr>
          <a:xfrm>
            <a:off x="1767911" y="2882241"/>
            <a:ext cx="265306" cy="366799"/>
            <a:chOff x="1767911" y="2882241"/>
            <a:chExt cx="265306" cy="366799"/>
          </a:xfrm>
        </p:grpSpPr>
        <p:sp>
          <p:nvSpPr>
            <p:cNvPr id="10818" name="Google Shape;10818;p71"/>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1"/>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1"/>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1"/>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1"/>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1"/>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1"/>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1"/>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1"/>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1"/>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1"/>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1"/>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1"/>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1"/>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1"/>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71"/>
          <p:cNvGrpSpPr/>
          <p:nvPr/>
        </p:nvGrpSpPr>
        <p:grpSpPr>
          <a:xfrm>
            <a:off x="1332009" y="1499935"/>
            <a:ext cx="331895" cy="359311"/>
            <a:chOff x="1332009" y="1499935"/>
            <a:chExt cx="331895" cy="359311"/>
          </a:xfrm>
        </p:grpSpPr>
        <p:sp>
          <p:nvSpPr>
            <p:cNvPr id="10834" name="Google Shape;10834;p71"/>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1"/>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1"/>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1"/>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1"/>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1"/>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1"/>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1"/>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1"/>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1"/>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1"/>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1"/>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1"/>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1"/>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1"/>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1"/>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1"/>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71"/>
          <p:cNvGrpSpPr/>
          <p:nvPr/>
        </p:nvGrpSpPr>
        <p:grpSpPr>
          <a:xfrm>
            <a:off x="2663464" y="3346815"/>
            <a:ext cx="289528" cy="359232"/>
            <a:chOff x="2663464" y="3346815"/>
            <a:chExt cx="289528" cy="359232"/>
          </a:xfrm>
        </p:grpSpPr>
        <p:sp>
          <p:nvSpPr>
            <p:cNvPr id="10852" name="Google Shape;10852;p71"/>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1"/>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1"/>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1"/>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1"/>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1"/>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1"/>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1"/>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1"/>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1"/>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1"/>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71"/>
          <p:cNvGrpSpPr/>
          <p:nvPr/>
        </p:nvGrpSpPr>
        <p:grpSpPr>
          <a:xfrm>
            <a:off x="1315775" y="2881927"/>
            <a:ext cx="269051" cy="366983"/>
            <a:chOff x="1315775" y="2881927"/>
            <a:chExt cx="269051" cy="366983"/>
          </a:xfrm>
        </p:grpSpPr>
        <p:sp>
          <p:nvSpPr>
            <p:cNvPr id="10864" name="Google Shape;10864;p71"/>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1"/>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1"/>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1"/>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1"/>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1"/>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1"/>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1"/>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1"/>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1"/>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1"/>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1"/>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1"/>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1"/>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1"/>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71"/>
          <p:cNvGrpSpPr/>
          <p:nvPr/>
        </p:nvGrpSpPr>
        <p:grpSpPr>
          <a:xfrm>
            <a:off x="3977427" y="1980142"/>
            <a:ext cx="359232" cy="322023"/>
            <a:chOff x="3977427" y="1980142"/>
            <a:chExt cx="359232" cy="322023"/>
          </a:xfrm>
        </p:grpSpPr>
        <p:sp>
          <p:nvSpPr>
            <p:cNvPr id="10880" name="Google Shape;10880;p71"/>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1"/>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1"/>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1"/>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1"/>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1"/>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1"/>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1"/>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1"/>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1"/>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71"/>
          <p:cNvGrpSpPr/>
          <p:nvPr/>
        </p:nvGrpSpPr>
        <p:grpSpPr>
          <a:xfrm>
            <a:off x="865628" y="2413608"/>
            <a:ext cx="361720" cy="359180"/>
            <a:chOff x="865628" y="2413608"/>
            <a:chExt cx="361720" cy="359180"/>
          </a:xfrm>
        </p:grpSpPr>
        <p:sp>
          <p:nvSpPr>
            <p:cNvPr id="10891" name="Google Shape;10891;p71"/>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1"/>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1"/>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1"/>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1"/>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1"/>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1"/>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1"/>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1"/>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1"/>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1"/>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1"/>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1"/>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71"/>
          <p:cNvGrpSpPr/>
          <p:nvPr/>
        </p:nvGrpSpPr>
        <p:grpSpPr>
          <a:xfrm>
            <a:off x="3117093" y="2881927"/>
            <a:ext cx="268815" cy="366983"/>
            <a:chOff x="3117093" y="2881927"/>
            <a:chExt cx="268815" cy="366983"/>
          </a:xfrm>
        </p:grpSpPr>
        <p:sp>
          <p:nvSpPr>
            <p:cNvPr id="10905" name="Google Shape;10905;p71"/>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1"/>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1"/>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1"/>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1"/>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1"/>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1"/>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1"/>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1"/>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1"/>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1"/>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1"/>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1"/>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1"/>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1"/>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71"/>
          <p:cNvGrpSpPr/>
          <p:nvPr/>
        </p:nvGrpSpPr>
        <p:grpSpPr>
          <a:xfrm>
            <a:off x="3534508" y="1508000"/>
            <a:ext cx="368502" cy="343521"/>
            <a:chOff x="3534508" y="1508000"/>
            <a:chExt cx="368502" cy="343521"/>
          </a:xfrm>
        </p:grpSpPr>
        <p:sp>
          <p:nvSpPr>
            <p:cNvPr id="10921" name="Google Shape;10921;p71"/>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1"/>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1"/>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1"/>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1"/>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1"/>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1"/>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1"/>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1"/>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1"/>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1"/>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1"/>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1"/>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1"/>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1"/>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71"/>
          <p:cNvGrpSpPr/>
          <p:nvPr/>
        </p:nvGrpSpPr>
        <p:grpSpPr>
          <a:xfrm>
            <a:off x="7147436" y="1502999"/>
            <a:ext cx="279054" cy="354754"/>
            <a:chOff x="7147436" y="1502999"/>
            <a:chExt cx="279054" cy="354754"/>
          </a:xfrm>
        </p:grpSpPr>
        <p:sp>
          <p:nvSpPr>
            <p:cNvPr id="10937" name="Google Shape;10937;p71"/>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1"/>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1"/>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1"/>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1"/>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1"/>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1"/>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1"/>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1"/>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1"/>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1"/>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1"/>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1"/>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1"/>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1"/>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1"/>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71"/>
          <p:cNvGrpSpPr/>
          <p:nvPr/>
        </p:nvGrpSpPr>
        <p:grpSpPr>
          <a:xfrm>
            <a:off x="7603081" y="1973072"/>
            <a:ext cx="276802" cy="354807"/>
            <a:chOff x="7603081" y="1973072"/>
            <a:chExt cx="276802" cy="354807"/>
          </a:xfrm>
        </p:grpSpPr>
        <p:sp>
          <p:nvSpPr>
            <p:cNvPr id="10954" name="Google Shape;10954;p71"/>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1"/>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1"/>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1"/>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1"/>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1"/>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1"/>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1"/>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1"/>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1"/>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1"/>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1"/>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1"/>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1"/>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71"/>
          <p:cNvGrpSpPr/>
          <p:nvPr/>
        </p:nvGrpSpPr>
        <p:grpSpPr>
          <a:xfrm>
            <a:off x="6696792" y="1502999"/>
            <a:ext cx="276802" cy="354754"/>
            <a:chOff x="6696792" y="1502999"/>
            <a:chExt cx="276802" cy="354754"/>
          </a:xfrm>
        </p:grpSpPr>
        <p:sp>
          <p:nvSpPr>
            <p:cNvPr id="10969" name="Google Shape;10969;p71"/>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1"/>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1"/>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1"/>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1"/>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1"/>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1"/>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1"/>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1"/>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1"/>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1"/>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1"/>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1"/>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1"/>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1"/>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4" name="Google Shape;10984;p71"/>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5" name="Google Shape;10985;p71"/>
          <p:cNvGrpSpPr/>
          <p:nvPr/>
        </p:nvGrpSpPr>
        <p:grpSpPr>
          <a:xfrm>
            <a:off x="6223393" y="1502999"/>
            <a:ext cx="320295" cy="354754"/>
            <a:chOff x="6223393" y="1502999"/>
            <a:chExt cx="320295" cy="354754"/>
          </a:xfrm>
        </p:grpSpPr>
        <p:sp>
          <p:nvSpPr>
            <p:cNvPr id="10986" name="Google Shape;10986;p71"/>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1"/>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1"/>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1"/>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1"/>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1"/>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1"/>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1"/>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1"/>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1"/>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1"/>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1"/>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1"/>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1"/>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1"/>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1"/>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1"/>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1"/>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1"/>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1"/>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1"/>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1"/>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1"/>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71"/>
          <p:cNvGrpSpPr/>
          <p:nvPr/>
        </p:nvGrpSpPr>
        <p:grpSpPr>
          <a:xfrm>
            <a:off x="5310611" y="1502972"/>
            <a:ext cx="339515" cy="354781"/>
            <a:chOff x="5310611" y="1502972"/>
            <a:chExt cx="339515" cy="354781"/>
          </a:xfrm>
        </p:grpSpPr>
        <p:sp>
          <p:nvSpPr>
            <p:cNvPr id="11010" name="Google Shape;11010;p71"/>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1"/>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1"/>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1"/>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1"/>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1"/>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1"/>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1"/>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1"/>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1"/>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1"/>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1"/>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1"/>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1"/>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1"/>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1"/>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71"/>
          <p:cNvGrpSpPr/>
          <p:nvPr/>
        </p:nvGrpSpPr>
        <p:grpSpPr>
          <a:xfrm>
            <a:off x="6253637" y="3790101"/>
            <a:ext cx="274550" cy="354833"/>
            <a:chOff x="6253637" y="3790101"/>
            <a:chExt cx="274550" cy="354833"/>
          </a:xfrm>
        </p:grpSpPr>
        <p:sp>
          <p:nvSpPr>
            <p:cNvPr id="11027" name="Google Shape;11027;p71"/>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1"/>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1"/>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1"/>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1"/>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1"/>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1"/>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1"/>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1"/>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1"/>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1"/>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1"/>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1"/>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1"/>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1"/>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1"/>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1"/>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71"/>
          <p:cNvGrpSpPr/>
          <p:nvPr/>
        </p:nvGrpSpPr>
        <p:grpSpPr>
          <a:xfrm>
            <a:off x="5802731" y="3790180"/>
            <a:ext cx="274576" cy="354754"/>
            <a:chOff x="5802731" y="3790180"/>
            <a:chExt cx="274576" cy="354754"/>
          </a:xfrm>
        </p:grpSpPr>
        <p:sp>
          <p:nvSpPr>
            <p:cNvPr id="11045" name="Google Shape;11045;p71"/>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1"/>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1"/>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1"/>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1"/>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1"/>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1"/>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1"/>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1"/>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1"/>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1"/>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1"/>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1"/>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1"/>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1"/>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1"/>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1"/>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1"/>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1"/>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1"/>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1"/>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71"/>
          <p:cNvGrpSpPr/>
          <p:nvPr/>
        </p:nvGrpSpPr>
        <p:grpSpPr>
          <a:xfrm>
            <a:off x="5352088" y="3790206"/>
            <a:ext cx="274550" cy="354728"/>
            <a:chOff x="5352088" y="3790206"/>
            <a:chExt cx="274550" cy="354728"/>
          </a:xfrm>
        </p:grpSpPr>
        <p:sp>
          <p:nvSpPr>
            <p:cNvPr id="11067" name="Google Shape;11067;p71"/>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1"/>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1"/>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1"/>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1"/>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1"/>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1"/>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1"/>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1"/>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1"/>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1"/>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1"/>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1"/>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1"/>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1"/>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1"/>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1"/>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1"/>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1"/>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1"/>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1"/>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1"/>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1"/>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1"/>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71"/>
          <p:cNvGrpSpPr/>
          <p:nvPr/>
        </p:nvGrpSpPr>
        <p:grpSpPr>
          <a:xfrm>
            <a:off x="4901706" y="3790075"/>
            <a:ext cx="274550" cy="354859"/>
            <a:chOff x="4901706" y="3790075"/>
            <a:chExt cx="274550" cy="354859"/>
          </a:xfrm>
        </p:grpSpPr>
        <p:sp>
          <p:nvSpPr>
            <p:cNvPr id="11092" name="Google Shape;11092;p71"/>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1"/>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1"/>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1"/>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1"/>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1"/>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1"/>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1"/>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1"/>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1"/>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1"/>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1"/>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1"/>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1"/>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1"/>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1"/>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1"/>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71"/>
          <p:cNvGrpSpPr/>
          <p:nvPr/>
        </p:nvGrpSpPr>
        <p:grpSpPr>
          <a:xfrm>
            <a:off x="8052704" y="1503208"/>
            <a:ext cx="275073" cy="354545"/>
            <a:chOff x="8052704" y="1503208"/>
            <a:chExt cx="275073" cy="354545"/>
          </a:xfrm>
        </p:grpSpPr>
        <p:sp>
          <p:nvSpPr>
            <p:cNvPr id="11110" name="Google Shape;11110;p71"/>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1"/>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1"/>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1"/>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1"/>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1"/>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1"/>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1"/>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1"/>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1"/>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1"/>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1"/>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1"/>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1"/>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1"/>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1"/>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1"/>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71"/>
          <p:cNvGrpSpPr/>
          <p:nvPr/>
        </p:nvGrpSpPr>
        <p:grpSpPr>
          <a:xfrm>
            <a:off x="5794745" y="1502999"/>
            <a:ext cx="274550" cy="354754"/>
            <a:chOff x="5794745" y="1502999"/>
            <a:chExt cx="274550" cy="354754"/>
          </a:xfrm>
        </p:grpSpPr>
        <p:sp>
          <p:nvSpPr>
            <p:cNvPr id="11128" name="Google Shape;11128;p71"/>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1"/>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1"/>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1"/>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1"/>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1"/>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1"/>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1"/>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1"/>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1"/>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1"/>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1"/>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1"/>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1"/>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1"/>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1"/>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1"/>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1"/>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1"/>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1"/>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1"/>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1"/>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1"/>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71"/>
          <p:cNvGrpSpPr/>
          <p:nvPr/>
        </p:nvGrpSpPr>
        <p:grpSpPr>
          <a:xfrm>
            <a:off x="4896940" y="1502999"/>
            <a:ext cx="263316" cy="354754"/>
            <a:chOff x="4896940" y="1502999"/>
            <a:chExt cx="263316" cy="354754"/>
          </a:xfrm>
        </p:grpSpPr>
        <p:sp>
          <p:nvSpPr>
            <p:cNvPr id="11152" name="Google Shape;11152;p71"/>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1"/>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1"/>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1"/>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1"/>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1"/>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1"/>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1"/>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1"/>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1"/>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1"/>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1"/>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1"/>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1"/>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1"/>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1"/>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1"/>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1"/>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1"/>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1"/>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1"/>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71"/>
          <p:cNvGrpSpPr/>
          <p:nvPr/>
        </p:nvGrpSpPr>
        <p:grpSpPr>
          <a:xfrm>
            <a:off x="6255392" y="4268082"/>
            <a:ext cx="274550" cy="354728"/>
            <a:chOff x="6255392" y="4268082"/>
            <a:chExt cx="274550" cy="354728"/>
          </a:xfrm>
        </p:grpSpPr>
        <p:sp>
          <p:nvSpPr>
            <p:cNvPr id="11174" name="Google Shape;11174;p71"/>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1"/>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1"/>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1"/>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1"/>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1"/>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1"/>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1"/>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1"/>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1"/>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1"/>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1"/>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1"/>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1"/>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1"/>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1"/>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1"/>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1"/>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1"/>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1"/>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71"/>
          <p:cNvGrpSpPr/>
          <p:nvPr/>
        </p:nvGrpSpPr>
        <p:grpSpPr>
          <a:xfrm>
            <a:off x="7604076" y="3790075"/>
            <a:ext cx="275807" cy="354859"/>
            <a:chOff x="7604076" y="3790075"/>
            <a:chExt cx="275807" cy="354859"/>
          </a:xfrm>
        </p:grpSpPr>
        <p:sp>
          <p:nvSpPr>
            <p:cNvPr id="11195" name="Google Shape;11195;p71"/>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1"/>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1"/>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1"/>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1"/>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1"/>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1"/>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1"/>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1"/>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1"/>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1"/>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1"/>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1"/>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1"/>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1"/>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1"/>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1"/>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1"/>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1"/>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1"/>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1"/>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1"/>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71"/>
          <p:cNvGrpSpPr/>
          <p:nvPr/>
        </p:nvGrpSpPr>
        <p:grpSpPr>
          <a:xfrm>
            <a:off x="7154427" y="3790206"/>
            <a:ext cx="274550" cy="354493"/>
            <a:chOff x="7154427" y="3790206"/>
            <a:chExt cx="274550" cy="354493"/>
          </a:xfrm>
        </p:grpSpPr>
        <p:sp>
          <p:nvSpPr>
            <p:cNvPr id="11218" name="Google Shape;11218;p71"/>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1"/>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1"/>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1"/>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1"/>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1"/>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1"/>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1"/>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1"/>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1"/>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1"/>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1"/>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1"/>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1"/>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1"/>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1"/>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1"/>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1"/>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1"/>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1"/>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71"/>
          <p:cNvGrpSpPr/>
          <p:nvPr/>
        </p:nvGrpSpPr>
        <p:grpSpPr>
          <a:xfrm>
            <a:off x="8054458" y="1973150"/>
            <a:ext cx="274576" cy="354728"/>
            <a:chOff x="8054458" y="1973150"/>
            <a:chExt cx="274576" cy="354728"/>
          </a:xfrm>
        </p:grpSpPr>
        <p:sp>
          <p:nvSpPr>
            <p:cNvPr id="11239" name="Google Shape;11239;p71"/>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1"/>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1"/>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1"/>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1"/>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1"/>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1"/>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1"/>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1"/>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1"/>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1"/>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1"/>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1"/>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1"/>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1"/>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1"/>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1"/>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1"/>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1"/>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1"/>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1"/>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1"/>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71"/>
          <p:cNvGrpSpPr/>
          <p:nvPr/>
        </p:nvGrpSpPr>
        <p:grpSpPr>
          <a:xfrm>
            <a:off x="7153930" y="1973150"/>
            <a:ext cx="274812" cy="354728"/>
            <a:chOff x="7153930" y="1973150"/>
            <a:chExt cx="274812" cy="354728"/>
          </a:xfrm>
        </p:grpSpPr>
        <p:sp>
          <p:nvSpPr>
            <p:cNvPr id="11262" name="Google Shape;11262;p71"/>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1"/>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1"/>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1"/>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1"/>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1"/>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1"/>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1"/>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1"/>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1"/>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1"/>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1"/>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1"/>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1"/>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1"/>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1"/>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1"/>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1"/>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1"/>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71"/>
          <p:cNvGrpSpPr/>
          <p:nvPr/>
        </p:nvGrpSpPr>
        <p:grpSpPr>
          <a:xfrm>
            <a:off x="6703522" y="1973098"/>
            <a:ext cx="274812" cy="354781"/>
            <a:chOff x="6703522" y="1973098"/>
            <a:chExt cx="274812" cy="354781"/>
          </a:xfrm>
        </p:grpSpPr>
        <p:sp>
          <p:nvSpPr>
            <p:cNvPr id="11282" name="Google Shape;11282;p71"/>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1"/>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1"/>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71"/>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1"/>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1"/>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1"/>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1"/>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1"/>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1"/>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1"/>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1"/>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1"/>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1"/>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1"/>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1"/>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1"/>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1"/>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1"/>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1"/>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1"/>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1"/>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1"/>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1"/>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1"/>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71"/>
          <p:cNvGrpSpPr/>
          <p:nvPr/>
        </p:nvGrpSpPr>
        <p:grpSpPr>
          <a:xfrm>
            <a:off x="6253375" y="1973150"/>
            <a:ext cx="274812" cy="354728"/>
            <a:chOff x="6253375" y="1973150"/>
            <a:chExt cx="274812" cy="354728"/>
          </a:xfrm>
        </p:grpSpPr>
        <p:sp>
          <p:nvSpPr>
            <p:cNvPr id="11308" name="Google Shape;11308;p71"/>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1"/>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1"/>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1"/>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1"/>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1"/>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1"/>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1"/>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1"/>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1"/>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1"/>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1"/>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1"/>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1"/>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1"/>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1"/>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1"/>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1"/>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1"/>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1"/>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1"/>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1"/>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1"/>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1"/>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1"/>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1"/>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1"/>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1"/>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1"/>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1"/>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1"/>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1"/>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1"/>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1"/>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1"/>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1"/>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1"/>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1"/>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71"/>
          <p:cNvGrpSpPr/>
          <p:nvPr/>
        </p:nvGrpSpPr>
        <p:grpSpPr>
          <a:xfrm>
            <a:off x="5802496" y="1973150"/>
            <a:ext cx="275309" cy="354728"/>
            <a:chOff x="5802496" y="1973150"/>
            <a:chExt cx="275309" cy="354728"/>
          </a:xfrm>
        </p:grpSpPr>
        <p:sp>
          <p:nvSpPr>
            <p:cNvPr id="11347" name="Google Shape;11347;p71"/>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1"/>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1"/>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1"/>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1"/>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1"/>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1"/>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1"/>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1"/>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1"/>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1"/>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1"/>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1"/>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1"/>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1"/>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1"/>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1"/>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1"/>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1"/>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1"/>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1"/>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1"/>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1"/>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1"/>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1"/>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1"/>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71"/>
          <p:cNvGrpSpPr/>
          <p:nvPr/>
        </p:nvGrpSpPr>
        <p:grpSpPr>
          <a:xfrm>
            <a:off x="5353083" y="1973150"/>
            <a:ext cx="274576" cy="354728"/>
            <a:chOff x="5353083" y="1973150"/>
            <a:chExt cx="274576" cy="354728"/>
          </a:xfrm>
        </p:grpSpPr>
        <p:sp>
          <p:nvSpPr>
            <p:cNvPr id="11374" name="Google Shape;11374;p71"/>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1"/>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1"/>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1"/>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1"/>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1"/>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1"/>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1"/>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1"/>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1"/>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1"/>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1"/>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1"/>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1"/>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1"/>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1"/>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1"/>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1"/>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1"/>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1"/>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1"/>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71"/>
          <p:cNvGrpSpPr/>
          <p:nvPr/>
        </p:nvGrpSpPr>
        <p:grpSpPr>
          <a:xfrm>
            <a:off x="4902701" y="1973150"/>
            <a:ext cx="274812" cy="354728"/>
            <a:chOff x="4902701" y="1973150"/>
            <a:chExt cx="274812" cy="354728"/>
          </a:xfrm>
        </p:grpSpPr>
        <p:sp>
          <p:nvSpPr>
            <p:cNvPr id="11396" name="Google Shape;11396;p71"/>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1"/>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1"/>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1"/>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1"/>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1"/>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1"/>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1"/>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1"/>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1"/>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1"/>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1"/>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1"/>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1"/>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1"/>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1"/>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1"/>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1"/>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1"/>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1"/>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1"/>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1"/>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1"/>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1"/>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1"/>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71"/>
          <p:cNvGrpSpPr/>
          <p:nvPr/>
        </p:nvGrpSpPr>
        <p:grpSpPr>
          <a:xfrm>
            <a:off x="4902701" y="2879989"/>
            <a:ext cx="272560" cy="354676"/>
            <a:chOff x="4902701" y="2879989"/>
            <a:chExt cx="272560" cy="354676"/>
          </a:xfrm>
        </p:grpSpPr>
        <p:sp>
          <p:nvSpPr>
            <p:cNvPr id="11422" name="Google Shape;11422;p71"/>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1"/>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1"/>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1"/>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1"/>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1"/>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1"/>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1"/>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1"/>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1"/>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1"/>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1"/>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1"/>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1"/>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1"/>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1"/>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1"/>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1"/>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1"/>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1"/>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1"/>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1"/>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1"/>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1"/>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71"/>
          <p:cNvGrpSpPr/>
          <p:nvPr/>
        </p:nvGrpSpPr>
        <p:grpSpPr>
          <a:xfrm>
            <a:off x="5803988" y="4268082"/>
            <a:ext cx="274550" cy="354728"/>
            <a:chOff x="5803988" y="4268082"/>
            <a:chExt cx="274550" cy="354728"/>
          </a:xfrm>
        </p:grpSpPr>
        <p:sp>
          <p:nvSpPr>
            <p:cNvPr id="11447" name="Google Shape;11447;p71"/>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1"/>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1"/>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1"/>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1"/>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1"/>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1"/>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1"/>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1"/>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1"/>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1"/>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1"/>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1"/>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1"/>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1"/>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1"/>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1"/>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1"/>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1"/>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1"/>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1"/>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1"/>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71"/>
          <p:cNvGrpSpPr/>
          <p:nvPr/>
        </p:nvGrpSpPr>
        <p:grpSpPr>
          <a:xfrm>
            <a:off x="5352349" y="4268082"/>
            <a:ext cx="274550" cy="354728"/>
            <a:chOff x="5352349" y="4268082"/>
            <a:chExt cx="274550" cy="354728"/>
          </a:xfrm>
        </p:grpSpPr>
        <p:sp>
          <p:nvSpPr>
            <p:cNvPr id="11470" name="Google Shape;11470;p71"/>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1"/>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1"/>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1"/>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1"/>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1"/>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1"/>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1"/>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1"/>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1"/>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1"/>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1"/>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1"/>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1"/>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1"/>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1"/>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1"/>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1"/>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1"/>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1"/>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1"/>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1"/>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71"/>
          <p:cNvGrpSpPr/>
          <p:nvPr/>
        </p:nvGrpSpPr>
        <p:grpSpPr>
          <a:xfrm>
            <a:off x="7606826" y="2419290"/>
            <a:ext cx="274550" cy="354728"/>
            <a:chOff x="7606826" y="2419290"/>
            <a:chExt cx="274550" cy="354728"/>
          </a:xfrm>
        </p:grpSpPr>
        <p:sp>
          <p:nvSpPr>
            <p:cNvPr id="11493" name="Google Shape;11493;p71"/>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1"/>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1"/>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1"/>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1"/>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1"/>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1"/>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1"/>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1"/>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1"/>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1"/>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1"/>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1"/>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1"/>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1"/>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71"/>
          <p:cNvGrpSpPr/>
          <p:nvPr/>
        </p:nvGrpSpPr>
        <p:grpSpPr>
          <a:xfrm>
            <a:off x="7156182" y="2419290"/>
            <a:ext cx="274550" cy="354728"/>
            <a:chOff x="7156182" y="2419290"/>
            <a:chExt cx="274550" cy="354728"/>
          </a:xfrm>
        </p:grpSpPr>
        <p:sp>
          <p:nvSpPr>
            <p:cNvPr id="11509" name="Google Shape;11509;p71"/>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1"/>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1"/>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1"/>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1"/>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1"/>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1"/>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1"/>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1"/>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1"/>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1"/>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1"/>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1"/>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1"/>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1"/>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71"/>
          <p:cNvGrpSpPr/>
          <p:nvPr/>
        </p:nvGrpSpPr>
        <p:grpSpPr>
          <a:xfrm>
            <a:off x="6705276" y="2419290"/>
            <a:ext cx="274812" cy="354728"/>
            <a:chOff x="6705276" y="2419290"/>
            <a:chExt cx="274812" cy="354728"/>
          </a:xfrm>
        </p:grpSpPr>
        <p:sp>
          <p:nvSpPr>
            <p:cNvPr id="11525" name="Google Shape;11525;p71"/>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1"/>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1"/>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1"/>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1"/>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1"/>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1"/>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1"/>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1"/>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1"/>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1"/>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1"/>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1"/>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1"/>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1"/>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1"/>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1"/>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1"/>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1"/>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1"/>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1"/>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1"/>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1"/>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1"/>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1"/>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1"/>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1"/>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1"/>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71"/>
          <p:cNvGrpSpPr/>
          <p:nvPr/>
        </p:nvGrpSpPr>
        <p:grpSpPr>
          <a:xfrm>
            <a:off x="4902936" y="2419290"/>
            <a:ext cx="274576" cy="354728"/>
            <a:chOff x="4902936" y="2419290"/>
            <a:chExt cx="274576" cy="354728"/>
          </a:xfrm>
        </p:grpSpPr>
        <p:sp>
          <p:nvSpPr>
            <p:cNvPr id="11554" name="Google Shape;11554;p71"/>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1"/>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1"/>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1"/>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1"/>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1"/>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1"/>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1"/>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1"/>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1"/>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1"/>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1"/>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1"/>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1"/>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1"/>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1"/>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1"/>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1"/>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1"/>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1"/>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71"/>
          <p:cNvGrpSpPr/>
          <p:nvPr/>
        </p:nvGrpSpPr>
        <p:grpSpPr>
          <a:xfrm>
            <a:off x="7608056" y="3345794"/>
            <a:ext cx="270334" cy="354754"/>
            <a:chOff x="7608056" y="3345794"/>
            <a:chExt cx="270334" cy="354754"/>
          </a:xfrm>
        </p:grpSpPr>
        <p:sp>
          <p:nvSpPr>
            <p:cNvPr id="11575" name="Google Shape;11575;p71"/>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1"/>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1"/>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1"/>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1"/>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1"/>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1"/>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1"/>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1"/>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1"/>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1"/>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1"/>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1"/>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1"/>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1"/>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1"/>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1"/>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1"/>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1"/>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71"/>
          <p:cNvGrpSpPr/>
          <p:nvPr/>
        </p:nvGrpSpPr>
        <p:grpSpPr>
          <a:xfrm>
            <a:off x="6712765" y="4268082"/>
            <a:ext cx="263316" cy="354728"/>
            <a:chOff x="6712765" y="4268082"/>
            <a:chExt cx="263316" cy="354728"/>
          </a:xfrm>
        </p:grpSpPr>
        <p:sp>
          <p:nvSpPr>
            <p:cNvPr id="11595" name="Google Shape;11595;p71"/>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1"/>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1"/>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1"/>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1"/>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1"/>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1"/>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1"/>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1"/>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1"/>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1"/>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1"/>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1"/>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1"/>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1"/>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1"/>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1"/>
          <p:cNvGrpSpPr/>
          <p:nvPr/>
        </p:nvGrpSpPr>
        <p:grpSpPr>
          <a:xfrm>
            <a:off x="5359341" y="2419159"/>
            <a:ext cx="262819" cy="354859"/>
            <a:chOff x="5359341" y="2419159"/>
            <a:chExt cx="262819" cy="354859"/>
          </a:xfrm>
        </p:grpSpPr>
        <p:sp>
          <p:nvSpPr>
            <p:cNvPr id="11612" name="Google Shape;11612;p71"/>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1"/>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1"/>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1"/>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1"/>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1"/>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1"/>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1"/>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1"/>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1"/>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1"/>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1"/>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1"/>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1"/>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1"/>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1"/>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1"/>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1"/>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1"/>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1"/>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1"/>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71"/>
          <p:cNvGrpSpPr/>
          <p:nvPr/>
        </p:nvGrpSpPr>
        <p:grpSpPr>
          <a:xfrm>
            <a:off x="6709282" y="3790206"/>
            <a:ext cx="263316" cy="354493"/>
            <a:chOff x="6709282" y="3790206"/>
            <a:chExt cx="263316" cy="354493"/>
          </a:xfrm>
        </p:grpSpPr>
        <p:sp>
          <p:nvSpPr>
            <p:cNvPr id="11634" name="Google Shape;11634;p71"/>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1"/>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1"/>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1"/>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1"/>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1"/>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1"/>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1"/>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1"/>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1"/>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1"/>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1"/>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1"/>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1"/>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1"/>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1"/>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71"/>
          <p:cNvGrpSpPr/>
          <p:nvPr/>
        </p:nvGrpSpPr>
        <p:grpSpPr>
          <a:xfrm>
            <a:off x="6260629" y="2419290"/>
            <a:ext cx="263055" cy="354493"/>
            <a:chOff x="6260629" y="2419290"/>
            <a:chExt cx="263055" cy="354493"/>
          </a:xfrm>
        </p:grpSpPr>
        <p:sp>
          <p:nvSpPr>
            <p:cNvPr id="11651" name="Google Shape;11651;p71"/>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1"/>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1"/>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1"/>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1"/>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1"/>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1"/>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1"/>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1"/>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1"/>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1"/>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1"/>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1"/>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1"/>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1"/>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71"/>
          <p:cNvGrpSpPr/>
          <p:nvPr/>
        </p:nvGrpSpPr>
        <p:grpSpPr>
          <a:xfrm>
            <a:off x="6260864" y="2879911"/>
            <a:ext cx="263343" cy="354754"/>
            <a:chOff x="6260864" y="2879911"/>
            <a:chExt cx="263343" cy="354754"/>
          </a:xfrm>
        </p:grpSpPr>
        <p:sp>
          <p:nvSpPr>
            <p:cNvPr id="11667" name="Google Shape;11667;p71"/>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1"/>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1"/>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1"/>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1"/>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1"/>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1"/>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1"/>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1"/>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1"/>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1"/>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1"/>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1"/>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1"/>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1"/>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1"/>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1"/>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1"/>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71"/>
          <p:cNvGrpSpPr/>
          <p:nvPr/>
        </p:nvGrpSpPr>
        <p:grpSpPr>
          <a:xfrm>
            <a:off x="8062968" y="2419290"/>
            <a:ext cx="263316" cy="354728"/>
            <a:chOff x="8062968" y="2419290"/>
            <a:chExt cx="263316" cy="354728"/>
          </a:xfrm>
        </p:grpSpPr>
        <p:sp>
          <p:nvSpPr>
            <p:cNvPr id="11686" name="Google Shape;11686;p71"/>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1"/>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1"/>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1"/>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1"/>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1"/>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1"/>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1"/>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1"/>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1"/>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1"/>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1"/>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1"/>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1"/>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1"/>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1"/>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1"/>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71"/>
          <p:cNvGrpSpPr/>
          <p:nvPr/>
        </p:nvGrpSpPr>
        <p:grpSpPr>
          <a:xfrm>
            <a:off x="5809723" y="2419290"/>
            <a:ext cx="263316" cy="354728"/>
            <a:chOff x="5809723" y="2419290"/>
            <a:chExt cx="263316" cy="354728"/>
          </a:xfrm>
        </p:grpSpPr>
        <p:sp>
          <p:nvSpPr>
            <p:cNvPr id="11704" name="Google Shape;11704;p71"/>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1"/>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1"/>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1"/>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1"/>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1"/>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1"/>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1"/>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1"/>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1"/>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1"/>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1"/>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1"/>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1"/>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1"/>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1"/>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1"/>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71"/>
          <p:cNvGrpSpPr/>
          <p:nvPr/>
        </p:nvGrpSpPr>
        <p:grpSpPr>
          <a:xfrm>
            <a:off x="7606826" y="1502999"/>
            <a:ext cx="263552" cy="354754"/>
            <a:chOff x="7606826" y="1502999"/>
            <a:chExt cx="263552" cy="354754"/>
          </a:xfrm>
        </p:grpSpPr>
        <p:sp>
          <p:nvSpPr>
            <p:cNvPr id="11722" name="Google Shape;11722;p71"/>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1"/>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1"/>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1"/>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1"/>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1"/>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1"/>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1"/>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1"/>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1"/>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1"/>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1"/>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1"/>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1"/>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1"/>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1"/>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1"/>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1"/>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0" name="Google Shape;11740;p71"/>
          <p:cNvGrpSpPr/>
          <p:nvPr/>
        </p:nvGrpSpPr>
        <p:grpSpPr>
          <a:xfrm>
            <a:off x="8060455" y="3790075"/>
            <a:ext cx="264076" cy="354623"/>
            <a:chOff x="8060455" y="3790075"/>
            <a:chExt cx="264076" cy="354623"/>
          </a:xfrm>
        </p:grpSpPr>
        <p:sp>
          <p:nvSpPr>
            <p:cNvPr id="11741" name="Google Shape;11741;p71"/>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1"/>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1"/>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1"/>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1"/>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1"/>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1"/>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1"/>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1"/>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1"/>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1"/>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1"/>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1"/>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1"/>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1"/>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1"/>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1"/>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1"/>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1"/>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1"/>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1"/>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1"/>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1"/>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71"/>
          <p:cNvGrpSpPr/>
          <p:nvPr/>
        </p:nvGrpSpPr>
        <p:grpSpPr>
          <a:xfrm>
            <a:off x="7614550" y="2879911"/>
            <a:ext cx="263316" cy="354754"/>
            <a:chOff x="7614550" y="2879911"/>
            <a:chExt cx="263316" cy="354754"/>
          </a:xfrm>
        </p:grpSpPr>
        <p:sp>
          <p:nvSpPr>
            <p:cNvPr id="11765" name="Google Shape;11765;p71"/>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1"/>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1"/>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1"/>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1"/>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1"/>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1"/>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1"/>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1"/>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1"/>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1"/>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1"/>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1"/>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1"/>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1"/>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1"/>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1"/>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1"/>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1"/>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71"/>
          <p:cNvGrpSpPr/>
          <p:nvPr/>
        </p:nvGrpSpPr>
        <p:grpSpPr>
          <a:xfrm>
            <a:off x="4900684" y="4268187"/>
            <a:ext cx="274576" cy="354623"/>
            <a:chOff x="4900684" y="4268187"/>
            <a:chExt cx="274576" cy="354623"/>
          </a:xfrm>
        </p:grpSpPr>
        <p:sp>
          <p:nvSpPr>
            <p:cNvPr id="11785" name="Google Shape;11785;p71"/>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1"/>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1"/>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1"/>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1"/>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1"/>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1"/>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1"/>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1"/>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1"/>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1"/>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1"/>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1"/>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1"/>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1"/>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71"/>
          <p:cNvGrpSpPr/>
          <p:nvPr/>
        </p:nvGrpSpPr>
        <p:grpSpPr>
          <a:xfrm>
            <a:off x="7161654" y="3345794"/>
            <a:ext cx="263343" cy="354754"/>
            <a:chOff x="7161654" y="3345794"/>
            <a:chExt cx="263343" cy="354754"/>
          </a:xfrm>
        </p:grpSpPr>
        <p:sp>
          <p:nvSpPr>
            <p:cNvPr id="11801" name="Google Shape;11801;p71"/>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1"/>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1"/>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1"/>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1"/>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1"/>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1"/>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1"/>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1"/>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1"/>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1"/>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1"/>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1"/>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1"/>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1"/>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1"/>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1"/>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1"/>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1"/>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71"/>
          <p:cNvGrpSpPr/>
          <p:nvPr/>
        </p:nvGrpSpPr>
        <p:grpSpPr>
          <a:xfrm>
            <a:off x="6711770" y="3345794"/>
            <a:ext cx="263081" cy="354754"/>
            <a:chOff x="6711770" y="3345794"/>
            <a:chExt cx="263081" cy="354754"/>
          </a:xfrm>
        </p:grpSpPr>
        <p:sp>
          <p:nvSpPr>
            <p:cNvPr id="11821" name="Google Shape;11821;p71"/>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1"/>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1"/>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1"/>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1"/>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1"/>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1"/>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1"/>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1"/>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1"/>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1"/>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1"/>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1"/>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1"/>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1"/>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1"/>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1"/>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71"/>
          <p:cNvGrpSpPr/>
          <p:nvPr/>
        </p:nvGrpSpPr>
        <p:grpSpPr>
          <a:xfrm>
            <a:off x="7163409" y="2880251"/>
            <a:ext cx="263316" cy="354414"/>
            <a:chOff x="7163409" y="2880251"/>
            <a:chExt cx="263316" cy="354414"/>
          </a:xfrm>
        </p:grpSpPr>
        <p:sp>
          <p:nvSpPr>
            <p:cNvPr id="11839" name="Google Shape;11839;p71"/>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1"/>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1"/>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1"/>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1"/>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1"/>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1"/>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1"/>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1"/>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1"/>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1"/>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1"/>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1" name="Google Shape;11851;p71"/>
          <p:cNvGrpSpPr/>
          <p:nvPr/>
        </p:nvGrpSpPr>
        <p:grpSpPr>
          <a:xfrm>
            <a:off x="6712032" y="2880172"/>
            <a:ext cx="263316" cy="354493"/>
            <a:chOff x="6712032" y="2880172"/>
            <a:chExt cx="263316" cy="354493"/>
          </a:xfrm>
        </p:grpSpPr>
        <p:sp>
          <p:nvSpPr>
            <p:cNvPr id="11852" name="Google Shape;11852;p71"/>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1"/>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1"/>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1"/>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1"/>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1"/>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1"/>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1"/>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1"/>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1"/>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1"/>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1"/>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1"/>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1"/>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1"/>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1"/>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1"/>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1"/>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1"/>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1"/>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1"/>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71"/>
          <p:cNvGrpSpPr/>
          <p:nvPr/>
        </p:nvGrpSpPr>
        <p:grpSpPr>
          <a:xfrm>
            <a:off x="6261624" y="3345794"/>
            <a:ext cx="263316" cy="354754"/>
            <a:chOff x="6261624" y="3345794"/>
            <a:chExt cx="263316" cy="354754"/>
          </a:xfrm>
        </p:grpSpPr>
        <p:sp>
          <p:nvSpPr>
            <p:cNvPr id="11874" name="Google Shape;11874;p71"/>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1"/>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1"/>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1"/>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1"/>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1"/>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1"/>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1"/>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1"/>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1"/>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1"/>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1"/>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1"/>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1"/>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1"/>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1"/>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1"/>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1"/>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1"/>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1"/>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1"/>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1"/>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1"/>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1"/>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1"/>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1"/>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1"/>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1"/>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2" name="Google Shape;11902;p71"/>
          <p:cNvSpPr/>
          <p:nvPr/>
        </p:nvSpPr>
        <p:spPr>
          <a:xfrm>
            <a:off x="5880422" y="33630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3" name="Google Shape;11903;p71"/>
          <p:cNvGrpSpPr/>
          <p:nvPr/>
        </p:nvGrpSpPr>
        <p:grpSpPr>
          <a:xfrm>
            <a:off x="5811739" y="3345794"/>
            <a:ext cx="263316" cy="354754"/>
            <a:chOff x="5811739" y="3345794"/>
            <a:chExt cx="263316" cy="354754"/>
          </a:xfrm>
        </p:grpSpPr>
        <p:sp>
          <p:nvSpPr>
            <p:cNvPr id="11904" name="Google Shape;11904;p71"/>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1"/>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1"/>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1"/>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1"/>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1"/>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1"/>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1"/>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1"/>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1"/>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1"/>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1"/>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1"/>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1"/>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1"/>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1"/>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1"/>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1"/>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1"/>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1"/>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1"/>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71"/>
          <p:cNvGrpSpPr/>
          <p:nvPr/>
        </p:nvGrpSpPr>
        <p:grpSpPr>
          <a:xfrm>
            <a:off x="5363818" y="3345794"/>
            <a:ext cx="259074" cy="354493"/>
            <a:chOff x="5363818" y="3345794"/>
            <a:chExt cx="259074" cy="354493"/>
          </a:xfrm>
        </p:grpSpPr>
        <p:sp>
          <p:nvSpPr>
            <p:cNvPr id="11926" name="Google Shape;11926;p71"/>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1"/>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1"/>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1"/>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1"/>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1"/>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1"/>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1"/>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1"/>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1"/>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1"/>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1"/>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1"/>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1"/>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1"/>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1"/>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1"/>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1"/>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1"/>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1"/>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1"/>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1"/>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1"/>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1"/>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1"/>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71"/>
          <p:cNvGrpSpPr/>
          <p:nvPr/>
        </p:nvGrpSpPr>
        <p:grpSpPr>
          <a:xfrm>
            <a:off x="4912939" y="3345663"/>
            <a:ext cx="261326" cy="354885"/>
            <a:chOff x="4912939" y="3345663"/>
            <a:chExt cx="261326" cy="354885"/>
          </a:xfrm>
        </p:grpSpPr>
        <p:sp>
          <p:nvSpPr>
            <p:cNvPr id="11952" name="Google Shape;11952;p71"/>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1"/>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1"/>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1"/>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1"/>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1"/>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1"/>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1"/>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1"/>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1"/>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1"/>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1"/>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1"/>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1"/>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1"/>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1"/>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1"/>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1"/>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1"/>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1"/>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1"/>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71"/>
          <p:cNvGrpSpPr/>
          <p:nvPr/>
        </p:nvGrpSpPr>
        <p:grpSpPr>
          <a:xfrm>
            <a:off x="5809723" y="2879911"/>
            <a:ext cx="263081" cy="355016"/>
            <a:chOff x="5809723" y="2879911"/>
            <a:chExt cx="263081" cy="355016"/>
          </a:xfrm>
        </p:grpSpPr>
        <p:sp>
          <p:nvSpPr>
            <p:cNvPr id="11974" name="Google Shape;11974;p71"/>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1"/>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1"/>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1"/>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1"/>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1"/>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1"/>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1"/>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1"/>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1"/>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1"/>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1"/>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1"/>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1"/>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1"/>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1"/>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1"/>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1"/>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1"/>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1"/>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1"/>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1"/>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71"/>
          <p:cNvGrpSpPr/>
          <p:nvPr/>
        </p:nvGrpSpPr>
        <p:grpSpPr>
          <a:xfrm>
            <a:off x="7616069" y="4268056"/>
            <a:ext cx="263316" cy="354754"/>
            <a:chOff x="7616069" y="4268056"/>
            <a:chExt cx="263316" cy="354754"/>
          </a:xfrm>
        </p:grpSpPr>
        <p:sp>
          <p:nvSpPr>
            <p:cNvPr id="11997" name="Google Shape;11997;p71"/>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1"/>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1"/>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1"/>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1"/>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1"/>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1"/>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1"/>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1"/>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1"/>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1"/>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1"/>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1"/>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1"/>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1"/>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1"/>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1"/>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1"/>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1"/>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1"/>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1"/>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71"/>
          <p:cNvGrpSpPr/>
          <p:nvPr/>
        </p:nvGrpSpPr>
        <p:grpSpPr>
          <a:xfrm>
            <a:off x="7164404" y="4268318"/>
            <a:ext cx="263316" cy="354493"/>
            <a:chOff x="7164404" y="4268318"/>
            <a:chExt cx="263316" cy="354493"/>
          </a:xfrm>
        </p:grpSpPr>
        <p:sp>
          <p:nvSpPr>
            <p:cNvPr id="12019" name="Google Shape;12019;p71"/>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1"/>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1"/>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1"/>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1"/>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1"/>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1"/>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1"/>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1"/>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1"/>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1"/>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1"/>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1"/>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1"/>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1"/>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1"/>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5" name="Google Shape;12035;p71"/>
          <p:cNvGrpSpPr/>
          <p:nvPr/>
        </p:nvGrpSpPr>
        <p:grpSpPr>
          <a:xfrm>
            <a:off x="5358346" y="2879911"/>
            <a:ext cx="263316" cy="354754"/>
            <a:chOff x="5358346" y="2879911"/>
            <a:chExt cx="263316" cy="354754"/>
          </a:xfrm>
        </p:grpSpPr>
        <p:sp>
          <p:nvSpPr>
            <p:cNvPr id="12036" name="Google Shape;12036;p71"/>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1"/>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1"/>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1"/>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1"/>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1"/>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1"/>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1"/>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1"/>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1"/>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1"/>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1"/>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1"/>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1"/>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1"/>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1"/>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1"/>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1"/>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1"/>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1"/>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1"/>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71"/>
          <p:cNvGrpSpPr/>
          <p:nvPr/>
        </p:nvGrpSpPr>
        <p:grpSpPr>
          <a:xfrm>
            <a:off x="8061450" y="3345742"/>
            <a:ext cx="263316" cy="354807"/>
            <a:chOff x="8061450" y="3345742"/>
            <a:chExt cx="263316" cy="354807"/>
          </a:xfrm>
        </p:grpSpPr>
        <p:sp>
          <p:nvSpPr>
            <p:cNvPr id="12058" name="Google Shape;12058;p71"/>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1"/>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1"/>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1"/>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1"/>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1"/>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1"/>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1"/>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1"/>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1"/>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1"/>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1"/>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1"/>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1"/>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1"/>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1"/>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71"/>
          <p:cNvGrpSpPr/>
          <p:nvPr/>
        </p:nvGrpSpPr>
        <p:grpSpPr>
          <a:xfrm>
            <a:off x="8065953" y="2879911"/>
            <a:ext cx="263081" cy="354754"/>
            <a:chOff x="8065953" y="2879911"/>
            <a:chExt cx="263081" cy="354754"/>
          </a:xfrm>
        </p:grpSpPr>
        <p:sp>
          <p:nvSpPr>
            <p:cNvPr id="12075" name="Google Shape;12075;p71"/>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1"/>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1"/>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1"/>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1"/>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1"/>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1"/>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1"/>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1"/>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1"/>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1"/>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1"/>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1"/>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1"/>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1"/>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1"/>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71"/>
          <p:cNvGrpSpPr/>
          <p:nvPr/>
        </p:nvGrpSpPr>
        <p:grpSpPr>
          <a:xfrm>
            <a:off x="8064199" y="4268318"/>
            <a:ext cx="270308" cy="354493"/>
            <a:chOff x="8064199" y="4268318"/>
            <a:chExt cx="270308" cy="354493"/>
          </a:xfrm>
        </p:grpSpPr>
        <p:sp>
          <p:nvSpPr>
            <p:cNvPr id="12092" name="Google Shape;12092;p71"/>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1"/>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1"/>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1"/>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1"/>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1"/>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1"/>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1"/>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1"/>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1"/>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1"/>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1"/>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1"/>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1"/>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1"/>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1"/>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1"/>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1"/>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113" name="Shape 12113"/>
        <p:cNvGrpSpPr/>
        <p:nvPr/>
      </p:nvGrpSpPr>
      <p:grpSpPr>
        <a:xfrm>
          <a:off x="0" y="0"/>
          <a:ext cx="0" cy="0"/>
          <a:chOff x="0" y="0"/>
          <a:chExt cx="0" cy="0"/>
        </a:xfrm>
      </p:grpSpPr>
      <p:sp>
        <p:nvSpPr>
          <p:cNvPr id="12114" name="Google Shape;12114;p72"/>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15" name="Google Shape;12115;p72"/>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16" name="Google Shape;12116;p72"/>
          <p:cNvGrpSpPr/>
          <p:nvPr/>
        </p:nvGrpSpPr>
        <p:grpSpPr>
          <a:xfrm>
            <a:off x="3511608" y="3348218"/>
            <a:ext cx="381482" cy="366926"/>
            <a:chOff x="3511608" y="3348218"/>
            <a:chExt cx="381482" cy="366926"/>
          </a:xfrm>
        </p:grpSpPr>
        <p:sp>
          <p:nvSpPr>
            <p:cNvPr id="12117" name="Google Shape;12117;p72"/>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2"/>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2"/>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2"/>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2"/>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2"/>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2"/>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2"/>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2"/>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2"/>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2"/>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2"/>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2"/>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2"/>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72"/>
          <p:cNvGrpSpPr/>
          <p:nvPr/>
        </p:nvGrpSpPr>
        <p:grpSpPr>
          <a:xfrm>
            <a:off x="1849816" y="3807339"/>
            <a:ext cx="163616" cy="366665"/>
            <a:chOff x="1849816" y="3807339"/>
            <a:chExt cx="163616" cy="366665"/>
          </a:xfrm>
        </p:grpSpPr>
        <p:sp>
          <p:nvSpPr>
            <p:cNvPr id="12132" name="Google Shape;12132;p72"/>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2"/>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2"/>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2"/>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2"/>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2"/>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2"/>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2"/>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2"/>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2"/>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2"/>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2"/>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2"/>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2"/>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72"/>
          <p:cNvGrpSpPr/>
          <p:nvPr/>
        </p:nvGrpSpPr>
        <p:grpSpPr>
          <a:xfrm>
            <a:off x="2274757" y="3807313"/>
            <a:ext cx="202292" cy="366430"/>
            <a:chOff x="2274757" y="3807313"/>
            <a:chExt cx="202292" cy="366430"/>
          </a:xfrm>
        </p:grpSpPr>
        <p:sp>
          <p:nvSpPr>
            <p:cNvPr id="12147" name="Google Shape;12147;p72"/>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2"/>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2"/>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2"/>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2"/>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2"/>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2"/>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2"/>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2"/>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2"/>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72"/>
          <p:cNvGrpSpPr/>
          <p:nvPr/>
        </p:nvGrpSpPr>
        <p:grpSpPr>
          <a:xfrm>
            <a:off x="3972716" y="3348218"/>
            <a:ext cx="366404" cy="366665"/>
            <a:chOff x="3972716" y="3348218"/>
            <a:chExt cx="366404" cy="366665"/>
          </a:xfrm>
        </p:grpSpPr>
        <p:sp>
          <p:nvSpPr>
            <p:cNvPr id="12158" name="Google Shape;12158;p72"/>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2"/>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2"/>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2"/>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2"/>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2"/>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2"/>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2"/>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2"/>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2"/>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2"/>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2"/>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0" name="Google Shape;12170;p72"/>
          <p:cNvGrpSpPr/>
          <p:nvPr/>
        </p:nvGrpSpPr>
        <p:grpSpPr>
          <a:xfrm>
            <a:off x="866528" y="3348348"/>
            <a:ext cx="317405" cy="366534"/>
            <a:chOff x="866528" y="3348348"/>
            <a:chExt cx="317405" cy="366534"/>
          </a:xfrm>
        </p:grpSpPr>
        <p:sp>
          <p:nvSpPr>
            <p:cNvPr id="12171" name="Google Shape;12171;p72"/>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2"/>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2"/>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2"/>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2"/>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2"/>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2"/>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2"/>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9" name="Google Shape;12179;p72"/>
          <p:cNvGrpSpPr/>
          <p:nvPr/>
        </p:nvGrpSpPr>
        <p:grpSpPr>
          <a:xfrm>
            <a:off x="1316818" y="3348296"/>
            <a:ext cx="310872" cy="366848"/>
            <a:chOff x="1316818" y="3348296"/>
            <a:chExt cx="310872" cy="366848"/>
          </a:xfrm>
        </p:grpSpPr>
        <p:sp>
          <p:nvSpPr>
            <p:cNvPr id="12180" name="Google Shape;12180;p72"/>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2"/>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2"/>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2"/>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2"/>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2"/>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2"/>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2"/>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2"/>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2"/>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2"/>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2"/>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2"/>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2"/>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2"/>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2"/>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2"/>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2"/>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2"/>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2"/>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2"/>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2"/>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2"/>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2"/>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4" name="Google Shape;12204;p72"/>
          <p:cNvGrpSpPr/>
          <p:nvPr/>
        </p:nvGrpSpPr>
        <p:grpSpPr>
          <a:xfrm>
            <a:off x="3105248" y="3348244"/>
            <a:ext cx="305620" cy="366430"/>
            <a:chOff x="3105248" y="3348244"/>
            <a:chExt cx="305620" cy="366430"/>
          </a:xfrm>
        </p:grpSpPr>
        <p:sp>
          <p:nvSpPr>
            <p:cNvPr id="12205" name="Google Shape;12205;p72"/>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2"/>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2"/>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2"/>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2"/>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2"/>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2"/>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72"/>
          <p:cNvGrpSpPr/>
          <p:nvPr/>
        </p:nvGrpSpPr>
        <p:grpSpPr>
          <a:xfrm>
            <a:off x="2661988" y="3348218"/>
            <a:ext cx="304078" cy="366665"/>
            <a:chOff x="2661988" y="3348218"/>
            <a:chExt cx="304078" cy="366665"/>
          </a:xfrm>
        </p:grpSpPr>
        <p:sp>
          <p:nvSpPr>
            <p:cNvPr id="12213" name="Google Shape;12213;p72"/>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2"/>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2"/>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2"/>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2"/>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2"/>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2"/>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2"/>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2"/>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2"/>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2"/>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2"/>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2"/>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2"/>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2"/>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2"/>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2"/>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2"/>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2"/>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72"/>
          <p:cNvGrpSpPr/>
          <p:nvPr/>
        </p:nvGrpSpPr>
        <p:grpSpPr>
          <a:xfrm>
            <a:off x="2212927" y="3348897"/>
            <a:ext cx="307606" cy="366482"/>
            <a:chOff x="2212927" y="3348897"/>
            <a:chExt cx="307606" cy="366482"/>
          </a:xfrm>
        </p:grpSpPr>
        <p:sp>
          <p:nvSpPr>
            <p:cNvPr id="12233" name="Google Shape;12233;p72"/>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2"/>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2"/>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2"/>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2"/>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2"/>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2"/>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2"/>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2"/>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2"/>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72"/>
          <p:cNvGrpSpPr/>
          <p:nvPr/>
        </p:nvGrpSpPr>
        <p:grpSpPr>
          <a:xfrm>
            <a:off x="1764389" y="3348218"/>
            <a:ext cx="310114" cy="366665"/>
            <a:chOff x="1764389" y="3348218"/>
            <a:chExt cx="310114" cy="366665"/>
          </a:xfrm>
        </p:grpSpPr>
        <p:sp>
          <p:nvSpPr>
            <p:cNvPr id="12244" name="Google Shape;12244;p72"/>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2"/>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2"/>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2"/>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2"/>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2"/>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2"/>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2"/>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2"/>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2"/>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2"/>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2"/>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2"/>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2"/>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2"/>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2"/>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2"/>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2"/>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2"/>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2"/>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72"/>
          <p:cNvGrpSpPr/>
          <p:nvPr/>
        </p:nvGrpSpPr>
        <p:grpSpPr>
          <a:xfrm>
            <a:off x="2777572" y="3807287"/>
            <a:ext cx="81716" cy="366717"/>
            <a:chOff x="2777572" y="3807287"/>
            <a:chExt cx="81716" cy="366717"/>
          </a:xfrm>
        </p:grpSpPr>
        <p:sp>
          <p:nvSpPr>
            <p:cNvPr id="12265" name="Google Shape;12265;p72"/>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2"/>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2"/>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2"/>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2"/>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2"/>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2"/>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2"/>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2"/>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2"/>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2"/>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6" name="Google Shape;12276;p72"/>
          <p:cNvGrpSpPr/>
          <p:nvPr/>
        </p:nvGrpSpPr>
        <p:grpSpPr>
          <a:xfrm>
            <a:off x="3934014" y="4329780"/>
            <a:ext cx="366665" cy="256334"/>
            <a:chOff x="3934014" y="4329780"/>
            <a:chExt cx="366665" cy="256334"/>
          </a:xfrm>
        </p:grpSpPr>
        <p:sp>
          <p:nvSpPr>
            <p:cNvPr id="12277" name="Google Shape;12277;p72"/>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2"/>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2"/>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2"/>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2"/>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2"/>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2"/>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2"/>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2"/>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2"/>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2"/>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2"/>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2"/>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72"/>
          <p:cNvGrpSpPr/>
          <p:nvPr/>
        </p:nvGrpSpPr>
        <p:grpSpPr>
          <a:xfrm>
            <a:off x="947670" y="3807339"/>
            <a:ext cx="194295" cy="366404"/>
            <a:chOff x="947670" y="3807339"/>
            <a:chExt cx="194295" cy="366404"/>
          </a:xfrm>
        </p:grpSpPr>
        <p:sp>
          <p:nvSpPr>
            <p:cNvPr id="12291" name="Google Shape;12291;p72"/>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2"/>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2"/>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2"/>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2"/>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2"/>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2"/>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2"/>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2"/>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2"/>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72"/>
          <p:cNvGrpSpPr/>
          <p:nvPr/>
        </p:nvGrpSpPr>
        <p:grpSpPr>
          <a:xfrm>
            <a:off x="3420379" y="4286557"/>
            <a:ext cx="368939" cy="342283"/>
            <a:chOff x="3420379" y="4286557"/>
            <a:chExt cx="368939" cy="342283"/>
          </a:xfrm>
        </p:grpSpPr>
        <p:sp>
          <p:nvSpPr>
            <p:cNvPr id="12302" name="Google Shape;12302;p72"/>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2"/>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2"/>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2"/>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2"/>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2"/>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2"/>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2"/>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2"/>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2"/>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2"/>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2"/>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2"/>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2"/>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2"/>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2"/>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8" name="Google Shape;12318;p72"/>
          <p:cNvGrpSpPr/>
          <p:nvPr/>
        </p:nvGrpSpPr>
        <p:grpSpPr>
          <a:xfrm>
            <a:off x="3965190" y="3842252"/>
            <a:ext cx="369801" cy="296813"/>
            <a:chOff x="3965190" y="3842252"/>
            <a:chExt cx="369801" cy="296813"/>
          </a:xfrm>
        </p:grpSpPr>
        <p:sp>
          <p:nvSpPr>
            <p:cNvPr id="12319" name="Google Shape;12319;p72"/>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2"/>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2"/>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2"/>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2"/>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2"/>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2"/>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2"/>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2"/>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2"/>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2"/>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2"/>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2"/>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2"/>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2"/>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2"/>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2"/>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2"/>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2"/>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2"/>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2"/>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72"/>
          <p:cNvGrpSpPr/>
          <p:nvPr/>
        </p:nvGrpSpPr>
        <p:grpSpPr>
          <a:xfrm>
            <a:off x="3506590" y="3833812"/>
            <a:ext cx="396796" cy="313407"/>
            <a:chOff x="3506590" y="3833812"/>
            <a:chExt cx="396796" cy="313407"/>
          </a:xfrm>
        </p:grpSpPr>
        <p:sp>
          <p:nvSpPr>
            <p:cNvPr id="12341" name="Google Shape;12341;p72"/>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2"/>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2"/>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4" name="Google Shape;12344;p72"/>
          <p:cNvGrpSpPr/>
          <p:nvPr/>
        </p:nvGrpSpPr>
        <p:grpSpPr>
          <a:xfrm>
            <a:off x="2769288" y="1965364"/>
            <a:ext cx="104556" cy="366665"/>
            <a:chOff x="2769288" y="1965364"/>
            <a:chExt cx="104556" cy="366665"/>
          </a:xfrm>
        </p:grpSpPr>
        <p:sp>
          <p:nvSpPr>
            <p:cNvPr id="12345" name="Google Shape;12345;p72"/>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2"/>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2"/>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2"/>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2"/>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2"/>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2"/>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2"/>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2"/>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2"/>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2"/>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2"/>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72"/>
          <p:cNvGrpSpPr/>
          <p:nvPr/>
        </p:nvGrpSpPr>
        <p:grpSpPr>
          <a:xfrm>
            <a:off x="3966679" y="2010861"/>
            <a:ext cx="367162" cy="275698"/>
            <a:chOff x="3966679" y="2010861"/>
            <a:chExt cx="367162" cy="275698"/>
          </a:xfrm>
        </p:grpSpPr>
        <p:sp>
          <p:nvSpPr>
            <p:cNvPr id="12358" name="Google Shape;12358;p72"/>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2"/>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2"/>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2"/>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72"/>
          <p:cNvGrpSpPr/>
          <p:nvPr/>
        </p:nvGrpSpPr>
        <p:grpSpPr>
          <a:xfrm>
            <a:off x="1752577" y="2025495"/>
            <a:ext cx="366404" cy="246220"/>
            <a:chOff x="1752577" y="2025495"/>
            <a:chExt cx="366404" cy="246220"/>
          </a:xfrm>
        </p:grpSpPr>
        <p:sp>
          <p:nvSpPr>
            <p:cNvPr id="12363" name="Google Shape;12363;p72"/>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2"/>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2"/>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2"/>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2"/>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2"/>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2"/>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2"/>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2"/>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2"/>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2"/>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2"/>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2"/>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2"/>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2"/>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2"/>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9" name="Google Shape;12379;p72"/>
          <p:cNvGrpSpPr/>
          <p:nvPr/>
        </p:nvGrpSpPr>
        <p:grpSpPr>
          <a:xfrm>
            <a:off x="1309553" y="2069580"/>
            <a:ext cx="366404" cy="158363"/>
            <a:chOff x="1309553" y="2069580"/>
            <a:chExt cx="366404" cy="158363"/>
          </a:xfrm>
        </p:grpSpPr>
        <p:sp>
          <p:nvSpPr>
            <p:cNvPr id="12380" name="Google Shape;12380;p72"/>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2"/>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2"/>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2"/>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2"/>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2"/>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2"/>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2"/>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2"/>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2"/>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2"/>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2"/>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2"/>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2"/>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2"/>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2"/>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2"/>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2"/>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2"/>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2"/>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2"/>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2"/>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2"/>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2"/>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2"/>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2"/>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6" name="Google Shape;12406;p72"/>
          <p:cNvGrpSpPr/>
          <p:nvPr/>
        </p:nvGrpSpPr>
        <p:grpSpPr>
          <a:xfrm>
            <a:off x="866528" y="2088762"/>
            <a:ext cx="366639" cy="119635"/>
            <a:chOff x="866528" y="2088762"/>
            <a:chExt cx="366639" cy="119635"/>
          </a:xfrm>
        </p:grpSpPr>
        <p:sp>
          <p:nvSpPr>
            <p:cNvPr id="12407" name="Google Shape;12407;p72"/>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2"/>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2"/>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2"/>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2"/>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2"/>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2"/>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2"/>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2"/>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2"/>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2"/>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2"/>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2"/>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2"/>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1" name="Google Shape;12421;p72"/>
          <p:cNvGrpSpPr/>
          <p:nvPr/>
        </p:nvGrpSpPr>
        <p:grpSpPr>
          <a:xfrm>
            <a:off x="2329269" y="1965312"/>
            <a:ext cx="98807" cy="366273"/>
            <a:chOff x="2329269" y="1965312"/>
            <a:chExt cx="98807" cy="366273"/>
          </a:xfrm>
        </p:grpSpPr>
        <p:sp>
          <p:nvSpPr>
            <p:cNvPr id="12422" name="Google Shape;12422;p72"/>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2"/>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2"/>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5" name="Google Shape;12425;p72"/>
          <p:cNvGrpSpPr/>
          <p:nvPr/>
        </p:nvGrpSpPr>
        <p:grpSpPr>
          <a:xfrm>
            <a:off x="3208053" y="1964972"/>
            <a:ext cx="112344" cy="366926"/>
            <a:chOff x="3208053" y="1964972"/>
            <a:chExt cx="112344" cy="366926"/>
          </a:xfrm>
        </p:grpSpPr>
        <p:sp>
          <p:nvSpPr>
            <p:cNvPr id="12426" name="Google Shape;12426;p72"/>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2"/>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2"/>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2"/>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2"/>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2"/>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72"/>
          <p:cNvGrpSpPr/>
          <p:nvPr/>
        </p:nvGrpSpPr>
        <p:grpSpPr>
          <a:xfrm>
            <a:off x="3225379" y="3807339"/>
            <a:ext cx="72413" cy="366404"/>
            <a:chOff x="3225379" y="3807339"/>
            <a:chExt cx="72413" cy="366404"/>
          </a:xfrm>
        </p:grpSpPr>
        <p:sp>
          <p:nvSpPr>
            <p:cNvPr id="12433" name="Google Shape;12433;p72"/>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2"/>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2"/>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2"/>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2"/>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2"/>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2"/>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2"/>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72"/>
          <p:cNvGrpSpPr/>
          <p:nvPr/>
        </p:nvGrpSpPr>
        <p:grpSpPr>
          <a:xfrm>
            <a:off x="3523916" y="2011096"/>
            <a:ext cx="366665" cy="275201"/>
            <a:chOff x="3523916" y="2011096"/>
            <a:chExt cx="366665" cy="275201"/>
          </a:xfrm>
        </p:grpSpPr>
        <p:sp>
          <p:nvSpPr>
            <p:cNvPr id="12442" name="Google Shape;12442;p72"/>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2"/>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2"/>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2"/>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2"/>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2"/>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2"/>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2"/>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2"/>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2"/>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2"/>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2"/>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2"/>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2"/>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2"/>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2"/>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2"/>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2"/>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2"/>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2"/>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72"/>
          <p:cNvGrpSpPr/>
          <p:nvPr/>
        </p:nvGrpSpPr>
        <p:grpSpPr>
          <a:xfrm>
            <a:off x="1742777" y="1499997"/>
            <a:ext cx="393791" cy="366744"/>
            <a:chOff x="1742777" y="1499997"/>
            <a:chExt cx="393791" cy="366744"/>
          </a:xfrm>
        </p:grpSpPr>
        <p:sp>
          <p:nvSpPr>
            <p:cNvPr id="12463" name="Google Shape;12463;p72"/>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2"/>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2"/>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2"/>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2"/>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2"/>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2"/>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2"/>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2"/>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2"/>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2"/>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2"/>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2"/>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2"/>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72"/>
          <p:cNvGrpSpPr/>
          <p:nvPr/>
        </p:nvGrpSpPr>
        <p:grpSpPr>
          <a:xfrm>
            <a:off x="4014449" y="1499997"/>
            <a:ext cx="319914" cy="366639"/>
            <a:chOff x="4014449" y="1499997"/>
            <a:chExt cx="319914" cy="366639"/>
          </a:xfrm>
        </p:grpSpPr>
        <p:sp>
          <p:nvSpPr>
            <p:cNvPr id="12478" name="Google Shape;12478;p72"/>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2"/>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2"/>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2"/>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2"/>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72"/>
          <p:cNvGrpSpPr/>
          <p:nvPr/>
        </p:nvGrpSpPr>
        <p:grpSpPr>
          <a:xfrm>
            <a:off x="866267" y="1591460"/>
            <a:ext cx="367397" cy="183711"/>
            <a:chOff x="866267" y="1591460"/>
            <a:chExt cx="367397" cy="183711"/>
          </a:xfrm>
        </p:grpSpPr>
        <p:sp>
          <p:nvSpPr>
            <p:cNvPr id="12484" name="Google Shape;12484;p72"/>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2"/>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2"/>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2"/>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2"/>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2"/>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2"/>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2"/>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2"/>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2"/>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2"/>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2"/>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2"/>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2"/>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2"/>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2"/>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2"/>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2"/>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2" name="Google Shape;12502;p72"/>
          <p:cNvGrpSpPr/>
          <p:nvPr/>
        </p:nvGrpSpPr>
        <p:grpSpPr>
          <a:xfrm>
            <a:off x="3117843" y="1499892"/>
            <a:ext cx="327440" cy="366744"/>
            <a:chOff x="3117843" y="1499892"/>
            <a:chExt cx="327440" cy="366744"/>
          </a:xfrm>
        </p:grpSpPr>
        <p:sp>
          <p:nvSpPr>
            <p:cNvPr id="12503" name="Google Shape;12503;p72"/>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2"/>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2"/>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2"/>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2"/>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2"/>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2"/>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0" name="Google Shape;12510;p72"/>
          <p:cNvGrpSpPr/>
          <p:nvPr/>
        </p:nvGrpSpPr>
        <p:grpSpPr>
          <a:xfrm>
            <a:off x="2667005" y="1499997"/>
            <a:ext cx="336770" cy="366639"/>
            <a:chOff x="2667005" y="1499997"/>
            <a:chExt cx="336770" cy="366639"/>
          </a:xfrm>
        </p:grpSpPr>
        <p:sp>
          <p:nvSpPr>
            <p:cNvPr id="12511" name="Google Shape;12511;p72"/>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2"/>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2"/>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2"/>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2"/>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2"/>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2"/>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2"/>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2"/>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2"/>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2"/>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2"/>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2"/>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2"/>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2"/>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2"/>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2"/>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2"/>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2"/>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0" name="Google Shape;12530;p72"/>
          <p:cNvGrpSpPr/>
          <p:nvPr/>
        </p:nvGrpSpPr>
        <p:grpSpPr>
          <a:xfrm>
            <a:off x="3564866" y="1499997"/>
            <a:ext cx="326473" cy="366639"/>
            <a:chOff x="3564866" y="1499997"/>
            <a:chExt cx="326473" cy="366639"/>
          </a:xfrm>
        </p:grpSpPr>
        <p:sp>
          <p:nvSpPr>
            <p:cNvPr id="12531" name="Google Shape;12531;p72"/>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2"/>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2"/>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2"/>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2"/>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2"/>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2"/>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2"/>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2"/>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0" name="Google Shape;12540;p72"/>
          <p:cNvGrpSpPr/>
          <p:nvPr/>
        </p:nvGrpSpPr>
        <p:grpSpPr>
          <a:xfrm>
            <a:off x="1314074" y="1499997"/>
            <a:ext cx="364392" cy="366639"/>
            <a:chOff x="1314074" y="1499997"/>
            <a:chExt cx="364392" cy="366639"/>
          </a:xfrm>
        </p:grpSpPr>
        <p:sp>
          <p:nvSpPr>
            <p:cNvPr id="12541" name="Google Shape;12541;p72"/>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2"/>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2"/>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2"/>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2"/>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2"/>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2"/>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2"/>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2"/>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2"/>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2"/>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2"/>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72"/>
          <p:cNvGrpSpPr/>
          <p:nvPr/>
        </p:nvGrpSpPr>
        <p:grpSpPr>
          <a:xfrm>
            <a:off x="2220479" y="1499997"/>
            <a:ext cx="337005" cy="366639"/>
            <a:chOff x="2220479" y="1499997"/>
            <a:chExt cx="337005" cy="366639"/>
          </a:xfrm>
        </p:grpSpPr>
        <p:sp>
          <p:nvSpPr>
            <p:cNvPr id="12554" name="Google Shape;12554;p72"/>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2"/>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2"/>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2"/>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2"/>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2"/>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2"/>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2"/>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2"/>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2"/>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2"/>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72"/>
          <p:cNvGrpSpPr/>
          <p:nvPr/>
        </p:nvGrpSpPr>
        <p:grpSpPr>
          <a:xfrm>
            <a:off x="4105155" y="2425976"/>
            <a:ext cx="87230" cy="366430"/>
            <a:chOff x="4105155" y="2425976"/>
            <a:chExt cx="87230" cy="366430"/>
          </a:xfrm>
        </p:grpSpPr>
        <p:sp>
          <p:nvSpPr>
            <p:cNvPr id="12566" name="Google Shape;12566;p72"/>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2"/>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2"/>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2"/>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2"/>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2"/>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72"/>
          <p:cNvGrpSpPr/>
          <p:nvPr/>
        </p:nvGrpSpPr>
        <p:grpSpPr>
          <a:xfrm>
            <a:off x="1808109" y="2426002"/>
            <a:ext cx="267884" cy="366639"/>
            <a:chOff x="1808109" y="2426002"/>
            <a:chExt cx="267884" cy="366639"/>
          </a:xfrm>
        </p:grpSpPr>
        <p:sp>
          <p:nvSpPr>
            <p:cNvPr id="12573" name="Google Shape;12573;p72"/>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2"/>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2"/>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2"/>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2"/>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2"/>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2"/>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2"/>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2"/>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2"/>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2"/>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2"/>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2"/>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2"/>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2"/>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2"/>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2"/>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2"/>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2"/>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2"/>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2"/>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72"/>
          <p:cNvGrpSpPr/>
          <p:nvPr/>
        </p:nvGrpSpPr>
        <p:grpSpPr>
          <a:xfrm>
            <a:off x="3603568" y="2426002"/>
            <a:ext cx="207597" cy="366639"/>
            <a:chOff x="3603568" y="2426002"/>
            <a:chExt cx="207597" cy="366639"/>
          </a:xfrm>
        </p:grpSpPr>
        <p:sp>
          <p:nvSpPr>
            <p:cNvPr id="12595" name="Google Shape;12595;p72"/>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2"/>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2"/>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2"/>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2"/>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2"/>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72"/>
          <p:cNvGrpSpPr/>
          <p:nvPr/>
        </p:nvGrpSpPr>
        <p:grpSpPr>
          <a:xfrm>
            <a:off x="2246115" y="2426002"/>
            <a:ext cx="274417" cy="366404"/>
            <a:chOff x="2246115" y="2426002"/>
            <a:chExt cx="274417" cy="366404"/>
          </a:xfrm>
        </p:grpSpPr>
        <p:sp>
          <p:nvSpPr>
            <p:cNvPr id="12602" name="Google Shape;12602;p72"/>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2"/>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2"/>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2"/>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2"/>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2"/>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2"/>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2"/>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72"/>
          <p:cNvGrpSpPr/>
          <p:nvPr/>
        </p:nvGrpSpPr>
        <p:grpSpPr>
          <a:xfrm>
            <a:off x="2696666" y="2426002"/>
            <a:ext cx="256099" cy="366639"/>
            <a:chOff x="2696666" y="2426002"/>
            <a:chExt cx="256099" cy="366639"/>
          </a:xfrm>
        </p:grpSpPr>
        <p:sp>
          <p:nvSpPr>
            <p:cNvPr id="12611" name="Google Shape;12611;p72"/>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2"/>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2"/>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2"/>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2"/>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2"/>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7" name="Google Shape;12617;p72"/>
          <p:cNvGrpSpPr/>
          <p:nvPr/>
        </p:nvGrpSpPr>
        <p:grpSpPr>
          <a:xfrm>
            <a:off x="3149072" y="2426002"/>
            <a:ext cx="225863" cy="366430"/>
            <a:chOff x="3149072" y="2426002"/>
            <a:chExt cx="225863" cy="366430"/>
          </a:xfrm>
        </p:grpSpPr>
        <p:sp>
          <p:nvSpPr>
            <p:cNvPr id="12618" name="Google Shape;12618;p72"/>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2"/>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2"/>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2"/>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2"/>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2"/>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2"/>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2"/>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2"/>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2"/>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2"/>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72"/>
          <p:cNvGrpSpPr/>
          <p:nvPr/>
        </p:nvGrpSpPr>
        <p:grpSpPr>
          <a:xfrm>
            <a:off x="1361556" y="2425923"/>
            <a:ext cx="283224" cy="366482"/>
            <a:chOff x="1361556" y="2425923"/>
            <a:chExt cx="283224" cy="366482"/>
          </a:xfrm>
        </p:grpSpPr>
        <p:sp>
          <p:nvSpPr>
            <p:cNvPr id="12630" name="Google Shape;12630;p72"/>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2"/>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2"/>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2"/>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2"/>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2"/>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2"/>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2"/>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2"/>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2"/>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2"/>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2"/>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2"/>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2"/>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2"/>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2"/>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2"/>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2"/>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2"/>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2"/>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72"/>
          <p:cNvGrpSpPr/>
          <p:nvPr/>
        </p:nvGrpSpPr>
        <p:grpSpPr>
          <a:xfrm>
            <a:off x="3973735" y="2891056"/>
            <a:ext cx="361883" cy="366979"/>
            <a:chOff x="3973735" y="2891056"/>
            <a:chExt cx="361883" cy="366979"/>
          </a:xfrm>
        </p:grpSpPr>
        <p:sp>
          <p:nvSpPr>
            <p:cNvPr id="12651" name="Google Shape;12651;p72"/>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2"/>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2"/>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2"/>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2"/>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2"/>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2"/>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2"/>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2"/>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2"/>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2"/>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2"/>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2"/>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2"/>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2"/>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2"/>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2"/>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8" name="Google Shape;12668;p72"/>
          <p:cNvGrpSpPr/>
          <p:nvPr/>
        </p:nvGrpSpPr>
        <p:grpSpPr>
          <a:xfrm>
            <a:off x="3527941" y="2916744"/>
            <a:ext cx="366665" cy="315654"/>
            <a:chOff x="3527941" y="2916744"/>
            <a:chExt cx="366665" cy="315654"/>
          </a:xfrm>
        </p:grpSpPr>
        <p:sp>
          <p:nvSpPr>
            <p:cNvPr id="12669" name="Google Shape;12669;p72"/>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2"/>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2"/>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2"/>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2"/>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2"/>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2"/>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2"/>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2"/>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2"/>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2"/>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2"/>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2"/>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2"/>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2"/>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2"/>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2"/>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2"/>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2"/>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2"/>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2"/>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2"/>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2"/>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2"/>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2"/>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2"/>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2"/>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2"/>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2"/>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2"/>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9" name="Google Shape;12699;p72"/>
          <p:cNvGrpSpPr/>
          <p:nvPr/>
        </p:nvGrpSpPr>
        <p:grpSpPr>
          <a:xfrm>
            <a:off x="2640873" y="2891631"/>
            <a:ext cx="366404" cy="366404"/>
            <a:chOff x="2640873" y="2891631"/>
            <a:chExt cx="366404" cy="366404"/>
          </a:xfrm>
        </p:grpSpPr>
        <p:sp>
          <p:nvSpPr>
            <p:cNvPr id="12700" name="Google Shape;12700;p72"/>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2"/>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2"/>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2"/>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2"/>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2"/>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2"/>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2"/>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2"/>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2"/>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2"/>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2"/>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2"/>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2"/>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72"/>
          <p:cNvGrpSpPr/>
          <p:nvPr/>
        </p:nvGrpSpPr>
        <p:grpSpPr>
          <a:xfrm>
            <a:off x="2197091" y="2938120"/>
            <a:ext cx="366665" cy="273189"/>
            <a:chOff x="2197091" y="2938120"/>
            <a:chExt cx="366665" cy="273189"/>
          </a:xfrm>
        </p:grpSpPr>
        <p:sp>
          <p:nvSpPr>
            <p:cNvPr id="12715" name="Google Shape;12715;p72"/>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2"/>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2"/>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2"/>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2"/>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2"/>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2"/>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2"/>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2"/>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2"/>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2"/>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2"/>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2"/>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2"/>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2"/>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2"/>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2"/>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2"/>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2"/>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2"/>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2"/>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2"/>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2"/>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2"/>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72"/>
          <p:cNvGrpSpPr/>
          <p:nvPr/>
        </p:nvGrpSpPr>
        <p:grpSpPr>
          <a:xfrm>
            <a:off x="1753570" y="2892127"/>
            <a:ext cx="366665" cy="365202"/>
            <a:chOff x="1753570" y="2892127"/>
            <a:chExt cx="366665" cy="365202"/>
          </a:xfrm>
        </p:grpSpPr>
        <p:sp>
          <p:nvSpPr>
            <p:cNvPr id="12740" name="Google Shape;12740;p72"/>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2"/>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2"/>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2"/>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2"/>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2"/>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2"/>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2"/>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2"/>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2"/>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2"/>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2"/>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2"/>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2"/>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2"/>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2"/>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2"/>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2"/>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8" name="Google Shape;12758;p72"/>
          <p:cNvGrpSpPr/>
          <p:nvPr/>
        </p:nvGrpSpPr>
        <p:grpSpPr>
          <a:xfrm>
            <a:off x="1303751" y="3807339"/>
            <a:ext cx="367684" cy="366561"/>
            <a:chOff x="1303751" y="3807339"/>
            <a:chExt cx="367684" cy="366561"/>
          </a:xfrm>
        </p:grpSpPr>
        <p:sp>
          <p:nvSpPr>
            <p:cNvPr id="12759" name="Google Shape;12759;p72"/>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2"/>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2"/>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2"/>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2"/>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2"/>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2"/>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2"/>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2"/>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2"/>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2"/>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2"/>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2"/>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2"/>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2"/>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2"/>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2"/>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2"/>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2"/>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2"/>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2"/>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2"/>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2"/>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2"/>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2"/>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2"/>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2"/>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2"/>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2"/>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2"/>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2"/>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2"/>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2"/>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2"/>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2"/>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2"/>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2"/>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2"/>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2"/>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2"/>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2"/>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0" name="Google Shape;12800;p72"/>
          <p:cNvSpPr/>
          <p:nvPr/>
        </p:nvSpPr>
        <p:spPr>
          <a:xfrm>
            <a:off x="1321365" y="2905951"/>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1" name="Google Shape;12801;p72"/>
          <p:cNvGrpSpPr/>
          <p:nvPr/>
        </p:nvGrpSpPr>
        <p:grpSpPr>
          <a:xfrm>
            <a:off x="1310049" y="2891421"/>
            <a:ext cx="384749" cy="366613"/>
            <a:chOff x="1310049" y="2891421"/>
            <a:chExt cx="384749" cy="366613"/>
          </a:xfrm>
        </p:grpSpPr>
        <p:sp>
          <p:nvSpPr>
            <p:cNvPr id="12802" name="Google Shape;12802;p72"/>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2"/>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2"/>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2"/>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2"/>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2"/>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2"/>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2"/>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2"/>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2"/>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2"/>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2"/>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2"/>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2"/>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72"/>
          <p:cNvGrpSpPr/>
          <p:nvPr/>
        </p:nvGrpSpPr>
        <p:grpSpPr>
          <a:xfrm>
            <a:off x="849673" y="2891343"/>
            <a:ext cx="383468" cy="366665"/>
            <a:chOff x="849673" y="2891343"/>
            <a:chExt cx="383468" cy="366665"/>
          </a:xfrm>
        </p:grpSpPr>
        <p:sp>
          <p:nvSpPr>
            <p:cNvPr id="12817" name="Google Shape;12817;p72"/>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2"/>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2"/>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2"/>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2"/>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2"/>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2"/>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2"/>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2"/>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2"/>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2"/>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2"/>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9" name="Google Shape;12829;p72"/>
          <p:cNvGrpSpPr/>
          <p:nvPr/>
        </p:nvGrpSpPr>
        <p:grpSpPr>
          <a:xfrm>
            <a:off x="920257" y="2426002"/>
            <a:ext cx="278024" cy="366508"/>
            <a:chOff x="920257" y="2426002"/>
            <a:chExt cx="278024" cy="366508"/>
          </a:xfrm>
        </p:grpSpPr>
        <p:sp>
          <p:nvSpPr>
            <p:cNvPr id="12830" name="Google Shape;12830;p72"/>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2"/>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2"/>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2"/>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2"/>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2"/>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2"/>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2"/>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2"/>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2"/>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2"/>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2"/>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2"/>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3" name="Google Shape;12843;p72"/>
          <p:cNvGrpSpPr/>
          <p:nvPr/>
        </p:nvGrpSpPr>
        <p:grpSpPr>
          <a:xfrm>
            <a:off x="866528" y="4274484"/>
            <a:ext cx="349810" cy="366665"/>
            <a:chOff x="866528" y="4274484"/>
            <a:chExt cx="349810" cy="366665"/>
          </a:xfrm>
        </p:grpSpPr>
        <p:sp>
          <p:nvSpPr>
            <p:cNvPr id="12844" name="Google Shape;12844;p72"/>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2"/>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2"/>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2"/>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2"/>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2"/>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2"/>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2"/>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2"/>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2"/>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2"/>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72"/>
          <p:cNvGrpSpPr/>
          <p:nvPr/>
        </p:nvGrpSpPr>
        <p:grpSpPr>
          <a:xfrm>
            <a:off x="1388708" y="4274484"/>
            <a:ext cx="330210" cy="366665"/>
            <a:chOff x="1388708" y="4274484"/>
            <a:chExt cx="330210" cy="366665"/>
          </a:xfrm>
        </p:grpSpPr>
        <p:sp>
          <p:nvSpPr>
            <p:cNvPr id="12856" name="Google Shape;12856;p72"/>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2"/>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2"/>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2"/>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2"/>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2"/>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2"/>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2"/>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2"/>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2"/>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2"/>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2"/>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2"/>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2"/>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2"/>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2"/>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2"/>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2"/>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2"/>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2"/>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72"/>
          <p:cNvGrpSpPr/>
          <p:nvPr/>
        </p:nvGrpSpPr>
        <p:grpSpPr>
          <a:xfrm>
            <a:off x="1874694" y="4293326"/>
            <a:ext cx="375446" cy="328982"/>
            <a:chOff x="1874694" y="4293326"/>
            <a:chExt cx="375446" cy="328982"/>
          </a:xfrm>
        </p:grpSpPr>
        <p:sp>
          <p:nvSpPr>
            <p:cNvPr id="12877" name="Google Shape;12877;p72"/>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2"/>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2"/>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2"/>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2"/>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2"/>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2"/>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2"/>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2"/>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2"/>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2"/>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2"/>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2"/>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2"/>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2"/>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2"/>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2"/>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2"/>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2"/>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2"/>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2"/>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2"/>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9" name="Google Shape;12899;p72"/>
          <p:cNvGrpSpPr/>
          <p:nvPr/>
        </p:nvGrpSpPr>
        <p:grpSpPr>
          <a:xfrm>
            <a:off x="2396116" y="4293090"/>
            <a:ext cx="366665" cy="329714"/>
            <a:chOff x="2396116" y="4293090"/>
            <a:chExt cx="366665" cy="329714"/>
          </a:xfrm>
        </p:grpSpPr>
        <p:sp>
          <p:nvSpPr>
            <p:cNvPr id="12900" name="Google Shape;12900;p72"/>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2"/>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2"/>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2"/>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2"/>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2"/>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2"/>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2"/>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2"/>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2"/>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2"/>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2"/>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2"/>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72"/>
          <p:cNvGrpSpPr/>
          <p:nvPr/>
        </p:nvGrpSpPr>
        <p:grpSpPr>
          <a:xfrm>
            <a:off x="2908757" y="4289824"/>
            <a:ext cx="367162" cy="336116"/>
            <a:chOff x="2908757" y="4289824"/>
            <a:chExt cx="367162" cy="336116"/>
          </a:xfrm>
        </p:grpSpPr>
        <p:sp>
          <p:nvSpPr>
            <p:cNvPr id="12914" name="Google Shape;12914;p72"/>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2"/>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2"/>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2"/>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2"/>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2"/>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2"/>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2"/>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2"/>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2"/>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2"/>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2"/>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2"/>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2"/>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2"/>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2"/>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2"/>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2"/>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2"/>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2"/>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2"/>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2"/>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2"/>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2"/>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2"/>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2"/>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2"/>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72"/>
          <p:cNvGrpSpPr/>
          <p:nvPr/>
        </p:nvGrpSpPr>
        <p:grpSpPr>
          <a:xfrm>
            <a:off x="3082408" y="2919540"/>
            <a:ext cx="368651" cy="310350"/>
            <a:chOff x="3082408" y="2919540"/>
            <a:chExt cx="368651" cy="310350"/>
          </a:xfrm>
        </p:grpSpPr>
        <p:sp>
          <p:nvSpPr>
            <p:cNvPr id="12942" name="Google Shape;12942;p72"/>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2"/>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2"/>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2"/>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2"/>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2"/>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2"/>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2"/>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2"/>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2"/>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2"/>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2"/>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72"/>
          <p:cNvGrpSpPr/>
          <p:nvPr/>
        </p:nvGrpSpPr>
        <p:grpSpPr>
          <a:xfrm>
            <a:off x="7069130" y="2424800"/>
            <a:ext cx="366169" cy="360498"/>
            <a:chOff x="7069130" y="2424800"/>
            <a:chExt cx="366169" cy="360498"/>
          </a:xfrm>
        </p:grpSpPr>
        <p:sp>
          <p:nvSpPr>
            <p:cNvPr id="12955" name="Google Shape;12955;p72"/>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2"/>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2"/>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2"/>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2"/>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2"/>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2"/>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2"/>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2"/>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2"/>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2"/>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2"/>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2"/>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2"/>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2"/>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2"/>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2"/>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2"/>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2"/>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2"/>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72"/>
          <p:cNvGrpSpPr/>
          <p:nvPr/>
        </p:nvGrpSpPr>
        <p:grpSpPr>
          <a:xfrm>
            <a:off x="4885655" y="2424721"/>
            <a:ext cx="281473" cy="360629"/>
            <a:chOff x="4885655" y="2424721"/>
            <a:chExt cx="281473" cy="360629"/>
          </a:xfrm>
        </p:grpSpPr>
        <p:sp>
          <p:nvSpPr>
            <p:cNvPr id="12976" name="Google Shape;12976;p72"/>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2"/>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2"/>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2"/>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2"/>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2"/>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2"/>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2"/>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2"/>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2"/>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2"/>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7" name="Google Shape;12987;p72"/>
          <p:cNvGrpSpPr/>
          <p:nvPr/>
        </p:nvGrpSpPr>
        <p:grpSpPr>
          <a:xfrm>
            <a:off x="6625609" y="2446777"/>
            <a:ext cx="364130" cy="316726"/>
            <a:chOff x="6625609" y="2446777"/>
            <a:chExt cx="364130" cy="316726"/>
          </a:xfrm>
        </p:grpSpPr>
        <p:sp>
          <p:nvSpPr>
            <p:cNvPr id="12988" name="Google Shape;12988;p72"/>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2"/>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2"/>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72"/>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2"/>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2"/>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2"/>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2"/>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2"/>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2"/>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2"/>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2"/>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0" name="Google Shape;13000;p72"/>
          <p:cNvGrpSpPr/>
          <p:nvPr/>
        </p:nvGrpSpPr>
        <p:grpSpPr>
          <a:xfrm>
            <a:off x="5757644" y="2012350"/>
            <a:ext cx="360628" cy="298825"/>
            <a:chOff x="5757644" y="2012350"/>
            <a:chExt cx="360628" cy="298825"/>
          </a:xfrm>
        </p:grpSpPr>
        <p:sp>
          <p:nvSpPr>
            <p:cNvPr id="13001" name="Google Shape;13001;p72"/>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72"/>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2"/>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2"/>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2"/>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2"/>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2"/>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2"/>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2"/>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2"/>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2"/>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2"/>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2"/>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2"/>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2"/>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2"/>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2"/>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2"/>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2"/>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72"/>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72"/>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2"/>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72"/>
          <p:cNvGrpSpPr/>
          <p:nvPr/>
        </p:nvGrpSpPr>
        <p:grpSpPr>
          <a:xfrm>
            <a:off x="5317625" y="1983474"/>
            <a:ext cx="360628" cy="356839"/>
            <a:chOff x="5317625" y="1983474"/>
            <a:chExt cx="360628" cy="356839"/>
          </a:xfrm>
        </p:grpSpPr>
        <p:sp>
          <p:nvSpPr>
            <p:cNvPr id="13024" name="Google Shape;13024;p72"/>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2"/>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2"/>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2"/>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2"/>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2"/>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2"/>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2"/>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2"/>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2"/>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2"/>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72"/>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2"/>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2"/>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2"/>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2"/>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2"/>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2"/>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2"/>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3" name="Google Shape;13043;p72"/>
          <p:cNvGrpSpPr/>
          <p:nvPr/>
        </p:nvGrpSpPr>
        <p:grpSpPr>
          <a:xfrm>
            <a:off x="6181827" y="2463685"/>
            <a:ext cx="360629" cy="282989"/>
            <a:chOff x="6181827" y="2463685"/>
            <a:chExt cx="360629" cy="282989"/>
          </a:xfrm>
        </p:grpSpPr>
        <p:sp>
          <p:nvSpPr>
            <p:cNvPr id="13044" name="Google Shape;13044;p72"/>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2"/>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2"/>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2"/>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2"/>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2"/>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2"/>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2"/>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2"/>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2"/>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72"/>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72"/>
          <p:cNvGrpSpPr/>
          <p:nvPr/>
        </p:nvGrpSpPr>
        <p:grpSpPr>
          <a:xfrm>
            <a:off x="5346292" y="3340691"/>
            <a:ext cx="291247" cy="360628"/>
            <a:chOff x="5346292" y="3340691"/>
            <a:chExt cx="291247" cy="360628"/>
          </a:xfrm>
        </p:grpSpPr>
        <p:sp>
          <p:nvSpPr>
            <p:cNvPr id="13056" name="Google Shape;13056;p72"/>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2"/>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2"/>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2"/>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2"/>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2"/>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2"/>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2"/>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2"/>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2"/>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2"/>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2"/>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2"/>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2"/>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2"/>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72"/>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2"/>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2"/>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2"/>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2"/>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2"/>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2"/>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2"/>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2"/>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2"/>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72"/>
          <p:cNvGrpSpPr/>
          <p:nvPr/>
        </p:nvGrpSpPr>
        <p:grpSpPr>
          <a:xfrm>
            <a:off x="7969264" y="1981697"/>
            <a:ext cx="337763" cy="360393"/>
            <a:chOff x="7969264" y="1981697"/>
            <a:chExt cx="337763" cy="360393"/>
          </a:xfrm>
        </p:grpSpPr>
        <p:sp>
          <p:nvSpPr>
            <p:cNvPr id="13082" name="Google Shape;13082;p72"/>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2"/>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2"/>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2"/>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2"/>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2"/>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2"/>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2"/>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2"/>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2"/>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2"/>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2"/>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2"/>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2"/>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2"/>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2"/>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2"/>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2"/>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0" name="Google Shape;13100;p72"/>
          <p:cNvGrpSpPr/>
          <p:nvPr/>
        </p:nvGrpSpPr>
        <p:grpSpPr>
          <a:xfrm>
            <a:off x="5736032" y="2430000"/>
            <a:ext cx="360890" cy="350332"/>
            <a:chOff x="5736032" y="2430000"/>
            <a:chExt cx="360890" cy="350332"/>
          </a:xfrm>
        </p:grpSpPr>
        <p:sp>
          <p:nvSpPr>
            <p:cNvPr id="13101" name="Google Shape;13101;p72"/>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2"/>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2"/>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2"/>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2"/>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2"/>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2"/>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2"/>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2"/>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2"/>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2"/>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2"/>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2"/>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2"/>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72"/>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2"/>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2"/>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8" name="Google Shape;13118;p72"/>
          <p:cNvGrpSpPr/>
          <p:nvPr/>
        </p:nvGrpSpPr>
        <p:grpSpPr>
          <a:xfrm>
            <a:off x="4877867" y="1995991"/>
            <a:ext cx="360628" cy="331778"/>
            <a:chOff x="4877867" y="1995991"/>
            <a:chExt cx="360628" cy="331778"/>
          </a:xfrm>
        </p:grpSpPr>
        <p:sp>
          <p:nvSpPr>
            <p:cNvPr id="13119" name="Google Shape;13119;p72"/>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2"/>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2"/>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2"/>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2"/>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2"/>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2"/>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2"/>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2"/>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2"/>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2"/>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2"/>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72"/>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72"/>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72"/>
          <p:cNvGrpSpPr/>
          <p:nvPr/>
        </p:nvGrpSpPr>
        <p:grpSpPr>
          <a:xfrm>
            <a:off x="7050889" y="2913503"/>
            <a:ext cx="363529" cy="339513"/>
            <a:chOff x="7050889" y="2913503"/>
            <a:chExt cx="363529" cy="339513"/>
          </a:xfrm>
        </p:grpSpPr>
        <p:sp>
          <p:nvSpPr>
            <p:cNvPr id="13134" name="Google Shape;13134;p72"/>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2"/>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2"/>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2"/>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2"/>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2"/>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2"/>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2"/>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72"/>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3" name="Google Shape;13143;p72"/>
          <p:cNvGrpSpPr/>
          <p:nvPr/>
        </p:nvGrpSpPr>
        <p:grpSpPr>
          <a:xfrm>
            <a:off x="7510900" y="1981462"/>
            <a:ext cx="372937" cy="360629"/>
            <a:chOff x="7510900" y="1981462"/>
            <a:chExt cx="372937" cy="360629"/>
          </a:xfrm>
        </p:grpSpPr>
        <p:sp>
          <p:nvSpPr>
            <p:cNvPr id="13144" name="Google Shape;13144;p72"/>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2"/>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2"/>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2"/>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2"/>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2"/>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72"/>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2"/>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2"/>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2"/>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2"/>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2"/>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2"/>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2"/>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2"/>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2"/>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0" name="Google Shape;13160;p72"/>
          <p:cNvGrpSpPr/>
          <p:nvPr/>
        </p:nvGrpSpPr>
        <p:grpSpPr>
          <a:xfrm>
            <a:off x="6599476" y="2918260"/>
            <a:ext cx="360629" cy="329975"/>
            <a:chOff x="6599476" y="2918260"/>
            <a:chExt cx="360629" cy="329975"/>
          </a:xfrm>
        </p:grpSpPr>
        <p:sp>
          <p:nvSpPr>
            <p:cNvPr id="13161" name="Google Shape;13161;p72"/>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2"/>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2"/>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2"/>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2"/>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2"/>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2"/>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2"/>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2"/>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2"/>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2"/>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2"/>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2"/>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2"/>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2"/>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2"/>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2"/>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2"/>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2"/>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2"/>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2"/>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2"/>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2"/>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2"/>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2"/>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6" name="Google Shape;13186;p72"/>
          <p:cNvGrpSpPr/>
          <p:nvPr/>
        </p:nvGrpSpPr>
        <p:grpSpPr>
          <a:xfrm>
            <a:off x="5290499" y="2481533"/>
            <a:ext cx="360628" cy="247292"/>
            <a:chOff x="5290499" y="2481533"/>
            <a:chExt cx="360628" cy="247292"/>
          </a:xfrm>
        </p:grpSpPr>
        <p:sp>
          <p:nvSpPr>
            <p:cNvPr id="13187" name="Google Shape;13187;p72"/>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2"/>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2"/>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2"/>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2"/>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2"/>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2"/>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2"/>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2"/>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2"/>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2"/>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2"/>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2"/>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2"/>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2"/>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2"/>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2"/>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2"/>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2"/>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2"/>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2"/>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2"/>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2"/>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2"/>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2"/>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2"/>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2"/>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4" name="Google Shape;13214;p72"/>
          <p:cNvGrpSpPr/>
          <p:nvPr/>
        </p:nvGrpSpPr>
        <p:grpSpPr>
          <a:xfrm>
            <a:off x="6201923" y="1981514"/>
            <a:ext cx="351325" cy="360576"/>
            <a:chOff x="6201923" y="1981514"/>
            <a:chExt cx="351325" cy="360576"/>
          </a:xfrm>
        </p:grpSpPr>
        <p:sp>
          <p:nvSpPr>
            <p:cNvPr id="13215" name="Google Shape;13215;p72"/>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2"/>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2"/>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2"/>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2"/>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2"/>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2"/>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2" name="Google Shape;13222;p72"/>
          <p:cNvGrpSpPr/>
          <p:nvPr/>
        </p:nvGrpSpPr>
        <p:grpSpPr>
          <a:xfrm>
            <a:off x="4894461" y="3340691"/>
            <a:ext cx="312884" cy="360785"/>
            <a:chOff x="4894461" y="3340691"/>
            <a:chExt cx="312884" cy="360785"/>
          </a:xfrm>
        </p:grpSpPr>
        <p:sp>
          <p:nvSpPr>
            <p:cNvPr id="13223" name="Google Shape;13223;p72"/>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2"/>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2"/>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2"/>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2"/>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2"/>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2"/>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2"/>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2"/>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2"/>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2"/>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2"/>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2"/>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2"/>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2"/>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2"/>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9" name="Google Shape;13239;p72"/>
          <p:cNvGrpSpPr/>
          <p:nvPr/>
        </p:nvGrpSpPr>
        <p:grpSpPr>
          <a:xfrm>
            <a:off x="5339237" y="1501251"/>
            <a:ext cx="245541" cy="360628"/>
            <a:chOff x="5339237" y="1501251"/>
            <a:chExt cx="245541" cy="360628"/>
          </a:xfrm>
        </p:grpSpPr>
        <p:sp>
          <p:nvSpPr>
            <p:cNvPr id="13240" name="Google Shape;13240;p72"/>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2"/>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2"/>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2"/>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2"/>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72"/>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2"/>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2"/>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2"/>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2"/>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2"/>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2"/>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2"/>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2"/>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2"/>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2"/>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2"/>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2"/>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2"/>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2"/>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2"/>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2"/>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2"/>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2"/>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2"/>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2"/>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2"/>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2"/>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2"/>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2"/>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72"/>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2"/>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2"/>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2"/>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2"/>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2"/>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2"/>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72"/>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72"/>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2"/>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2"/>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2"/>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72"/>
          <p:cNvGrpSpPr/>
          <p:nvPr/>
        </p:nvGrpSpPr>
        <p:grpSpPr>
          <a:xfrm>
            <a:off x="7959464" y="2474216"/>
            <a:ext cx="370428" cy="261926"/>
            <a:chOff x="7959464" y="2474216"/>
            <a:chExt cx="370428" cy="261926"/>
          </a:xfrm>
        </p:grpSpPr>
        <p:sp>
          <p:nvSpPr>
            <p:cNvPr id="13283" name="Google Shape;13283;p72"/>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2"/>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2"/>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2"/>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2"/>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2"/>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2"/>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2"/>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2"/>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2"/>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2"/>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2"/>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5" name="Google Shape;13295;p72"/>
          <p:cNvGrpSpPr/>
          <p:nvPr/>
        </p:nvGrpSpPr>
        <p:grpSpPr>
          <a:xfrm>
            <a:off x="7518687" y="2457909"/>
            <a:ext cx="360629" cy="294461"/>
            <a:chOff x="7518687" y="2457909"/>
            <a:chExt cx="360629" cy="294461"/>
          </a:xfrm>
        </p:grpSpPr>
        <p:sp>
          <p:nvSpPr>
            <p:cNvPr id="13296" name="Google Shape;13296;p72"/>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2"/>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2"/>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2"/>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2"/>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72"/>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72"/>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2"/>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2"/>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2"/>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2"/>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2"/>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2"/>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2"/>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2"/>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2"/>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2"/>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2"/>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2"/>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5" name="Google Shape;13315;p72"/>
          <p:cNvGrpSpPr/>
          <p:nvPr/>
        </p:nvGrpSpPr>
        <p:grpSpPr>
          <a:xfrm>
            <a:off x="7086220" y="1981566"/>
            <a:ext cx="343799" cy="360524"/>
            <a:chOff x="7086220" y="1981566"/>
            <a:chExt cx="343799" cy="360524"/>
          </a:xfrm>
        </p:grpSpPr>
        <p:sp>
          <p:nvSpPr>
            <p:cNvPr id="13316" name="Google Shape;13316;p72"/>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2"/>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2"/>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2"/>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2"/>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2"/>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2"/>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72"/>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72"/>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2"/>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2"/>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72"/>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2"/>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2"/>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2"/>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2"/>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2" name="Google Shape;13332;p72"/>
          <p:cNvGrpSpPr/>
          <p:nvPr/>
        </p:nvGrpSpPr>
        <p:grpSpPr>
          <a:xfrm>
            <a:off x="6141112" y="2927563"/>
            <a:ext cx="368416" cy="311369"/>
            <a:chOff x="6141112" y="2927563"/>
            <a:chExt cx="368416" cy="311369"/>
          </a:xfrm>
        </p:grpSpPr>
        <p:sp>
          <p:nvSpPr>
            <p:cNvPr id="13333" name="Google Shape;13333;p72"/>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72"/>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72"/>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2"/>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2"/>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2"/>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2"/>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72"/>
          <p:cNvGrpSpPr/>
          <p:nvPr/>
        </p:nvGrpSpPr>
        <p:grpSpPr>
          <a:xfrm>
            <a:off x="7520699" y="2902946"/>
            <a:ext cx="335489" cy="360629"/>
            <a:chOff x="7520699" y="2902946"/>
            <a:chExt cx="335489" cy="360629"/>
          </a:xfrm>
        </p:grpSpPr>
        <p:sp>
          <p:nvSpPr>
            <p:cNvPr id="13341" name="Google Shape;13341;p72"/>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2"/>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2"/>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2"/>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2"/>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2"/>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2"/>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2"/>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2"/>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72"/>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72"/>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2"/>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2"/>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2"/>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2"/>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72"/>
          <p:cNvGrpSpPr/>
          <p:nvPr/>
        </p:nvGrpSpPr>
        <p:grpSpPr>
          <a:xfrm>
            <a:off x="7988340" y="2902946"/>
            <a:ext cx="308886" cy="360628"/>
            <a:chOff x="7988340" y="2902946"/>
            <a:chExt cx="308886" cy="360628"/>
          </a:xfrm>
        </p:grpSpPr>
        <p:sp>
          <p:nvSpPr>
            <p:cNvPr id="13357" name="Google Shape;13357;p72"/>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2"/>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2"/>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2"/>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2"/>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2"/>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2"/>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2"/>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2"/>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2"/>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72"/>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72"/>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72"/>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2"/>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2"/>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2"/>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2"/>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2"/>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2"/>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2"/>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2"/>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2"/>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2"/>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0" name="Google Shape;13380;p72"/>
          <p:cNvGrpSpPr/>
          <p:nvPr/>
        </p:nvGrpSpPr>
        <p:grpSpPr>
          <a:xfrm>
            <a:off x="5690039" y="2902998"/>
            <a:ext cx="362902" cy="360498"/>
            <a:chOff x="5690039" y="2902998"/>
            <a:chExt cx="362902" cy="360498"/>
          </a:xfrm>
        </p:grpSpPr>
        <p:sp>
          <p:nvSpPr>
            <p:cNvPr id="13381" name="Google Shape;13381;p72"/>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2"/>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2"/>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72"/>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72"/>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2"/>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2"/>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72"/>
          <p:cNvGrpSpPr/>
          <p:nvPr/>
        </p:nvGrpSpPr>
        <p:grpSpPr>
          <a:xfrm>
            <a:off x="4871935" y="1500990"/>
            <a:ext cx="258503" cy="360890"/>
            <a:chOff x="4871935" y="1500990"/>
            <a:chExt cx="258503" cy="360890"/>
          </a:xfrm>
        </p:grpSpPr>
        <p:sp>
          <p:nvSpPr>
            <p:cNvPr id="13389" name="Google Shape;13389;p72"/>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2"/>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72"/>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72"/>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2"/>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2"/>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2"/>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2"/>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2"/>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2"/>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2"/>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2"/>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72"/>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2"/>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3" name="Google Shape;13403;p72"/>
          <p:cNvSpPr/>
          <p:nvPr/>
        </p:nvSpPr>
        <p:spPr>
          <a:xfrm>
            <a:off x="6342646" y="1849022"/>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04" name="Google Shape;13404;p72"/>
          <p:cNvGrpSpPr/>
          <p:nvPr/>
        </p:nvGrpSpPr>
        <p:grpSpPr>
          <a:xfrm>
            <a:off x="6265764" y="1501251"/>
            <a:ext cx="234983" cy="360628"/>
            <a:chOff x="6265764" y="1501251"/>
            <a:chExt cx="234983" cy="360628"/>
          </a:xfrm>
        </p:grpSpPr>
        <p:sp>
          <p:nvSpPr>
            <p:cNvPr id="13405" name="Google Shape;13405;p72"/>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2"/>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2"/>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2"/>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2"/>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2"/>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2"/>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2"/>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2"/>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2"/>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2"/>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2"/>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72"/>
          <p:cNvGrpSpPr/>
          <p:nvPr/>
        </p:nvGrpSpPr>
        <p:grpSpPr>
          <a:xfrm>
            <a:off x="6193639" y="3401998"/>
            <a:ext cx="360628" cy="238250"/>
            <a:chOff x="6193639" y="3401998"/>
            <a:chExt cx="360628" cy="238250"/>
          </a:xfrm>
        </p:grpSpPr>
        <p:sp>
          <p:nvSpPr>
            <p:cNvPr id="13418" name="Google Shape;13418;p72"/>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2"/>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2"/>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2"/>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2"/>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2"/>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2"/>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2"/>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2"/>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2"/>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2"/>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72"/>
          <p:cNvGrpSpPr/>
          <p:nvPr/>
        </p:nvGrpSpPr>
        <p:grpSpPr>
          <a:xfrm>
            <a:off x="5801625" y="1501251"/>
            <a:ext cx="246037" cy="360629"/>
            <a:chOff x="5801625" y="1501251"/>
            <a:chExt cx="246037" cy="360629"/>
          </a:xfrm>
        </p:grpSpPr>
        <p:sp>
          <p:nvSpPr>
            <p:cNvPr id="13430" name="Google Shape;13430;p72"/>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2"/>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2"/>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2"/>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2"/>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2"/>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2"/>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2"/>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2"/>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2"/>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2"/>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2"/>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2"/>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2"/>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2"/>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2"/>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2"/>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2"/>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2"/>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9" name="Google Shape;13449;p72"/>
          <p:cNvGrpSpPr/>
          <p:nvPr/>
        </p:nvGrpSpPr>
        <p:grpSpPr>
          <a:xfrm>
            <a:off x="6641680" y="1981462"/>
            <a:ext cx="352083" cy="360864"/>
            <a:chOff x="6641680" y="1981462"/>
            <a:chExt cx="352083" cy="360864"/>
          </a:xfrm>
        </p:grpSpPr>
        <p:sp>
          <p:nvSpPr>
            <p:cNvPr id="13450" name="Google Shape;13450;p72"/>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2"/>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2"/>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2"/>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2"/>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2"/>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2"/>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2"/>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2"/>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2"/>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2"/>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2"/>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2"/>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2"/>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2"/>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2"/>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2"/>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2"/>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2"/>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2"/>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2"/>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2"/>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2"/>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2"/>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2"/>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2"/>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2"/>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2"/>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8" name="Google Shape;13478;p72"/>
          <p:cNvGrpSpPr/>
          <p:nvPr/>
        </p:nvGrpSpPr>
        <p:grpSpPr>
          <a:xfrm>
            <a:off x="7205332" y="1501251"/>
            <a:ext cx="198032" cy="360629"/>
            <a:chOff x="7205332" y="1501251"/>
            <a:chExt cx="198032" cy="360629"/>
          </a:xfrm>
        </p:grpSpPr>
        <p:sp>
          <p:nvSpPr>
            <p:cNvPr id="13479" name="Google Shape;13479;p72"/>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2"/>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2"/>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2"/>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2"/>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2"/>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2"/>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2"/>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2"/>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2"/>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2"/>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2"/>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72"/>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72"/>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2"/>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2"/>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2"/>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2"/>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2"/>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2"/>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9" name="Google Shape;13499;p72"/>
          <p:cNvGrpSpPr/>
          <p:nvPr/>
        </p:nvGrpSpPr>
        <p:grpSpPr>
          <a:xfrm>
            <a:off x="7688313" y="1501251"/>
            <a:ext cx="153058" cy="360628"/>
            <a:chOff x="7688313" y="1501251"/>
            <a:chExt cx="153058" cy="360628"/>
          </a:xfrm>
        </p:grpSpPr>
        <p:sp>
          <p:nvSpPr>
            <p:cNvPr id="13500" name="Google Shape;13500;p72"/>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72"/>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72"/>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2"/>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2"/>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2"/>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2"/>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2"/>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2"/>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2"/>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2"/>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2"/>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2"/>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2"/>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2"/>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2"/>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6" name="Google Shape;13516;p72"/>
          <p:cNvGrpSpPr/>
          <p:nvPr/>
        </p:nvGrpSpPr>
        <p:grpSpPr>
          <a:xfrm>
            <a:off x="8150179" y="1501251"/>
            <a:ext cx="150811" cy="360628"/>
            <a:chOff x="8150179" y="1501251"/>
            <a:chExt cx="150811" cy="360628"/>
          </a:xfrm>
        </p:grpSpPr>
        <p:sp>
          <p:nvSpPr>
            <p:cNvPr id="13517" name="Google Shape;13517;p72"/>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2"/>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2"/>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2"/>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2"/>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2"/>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2"/>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2"/>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2"/>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6" name="Google Shape;13526;p72"/>
          <p:cNvSpPr/>
          <p:nvPr/>
        </p:nvSpPr>
        <p:spPr>
          <a:xfrm>
            <a:off x="4948085" y="2906944"/>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27" name="Google Shape;13527;p72"/>
          <p:cNvGrpSpPr/>
          <p:nvPr/>
        </p:nvGrpSpPr>
        <p:grpSpPr>
          <a:xfrm>
            <a:off x="4877867" y="2902946"/>
            <a:ext cx="170149" cy="360629"/>
            <a:chOff x="4877867" y="2902946"/>
            <a:chExt cx="170149" cy="360629"/>
          </a:xfrm>
        </p:grpSpPr>
        <p:sp>
          <p:nvSpPr>
            <p:cNvPr id="13528" name="Google Shape;13528;p72"/>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2"/>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2"/>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2"/>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2"/>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2"/>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2"/>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2"/>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2"/>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2"/>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2"/>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2"/>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2"/>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1" name="Google Shape;13541;p72"/>
          <p:cNvGrpSpPr/>
          <p:nvPr/>
        </p:nvGrpSpPr>
        <p:grpSpPr>
          <a:xfrm>
            <a:off x="6741689" y="1500676"/>
            <a:ext cx="207962" cy="361203"/>
            <a:chOff x="6741689" y="1500676"/>
            <a:chExt cx="207962" cy="361203"/>
          </a:xfrm>
        </p:grpSpPr>
        <p:sp>
          <p:nvSpPr>
            <p:cNvPr id="13542" name="Google Shape;13542;p72"/>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72"/>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2"/>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2"/>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2"/>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2"/>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2"/>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2"/>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2"/>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2"/>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2"/>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2"/>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2"/>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72"/>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72"/>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2"/>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2"/>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2"/>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2"/>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1" name="Google Shape;13561;p72"/>
          <p:cNvGrpSpPr/>
          <p:nvPr/>
        </p:nvGrpSpPr>
        <p:grpSpPr>
          <a:xfrm>
            <a:off x="5752627" y="3430404"/>
            <a:ext cx="360628" cy="181464"/>
            <a:chOff x="5752627" y="3430404"/>
            <a:chExt cx="360628" cy="181464"/>
          </a:xfrm>
        </p:grpSpPr>
        <p:sp>
          <p:nvSpPr>
            <p:cNvPr id="13562" name="Google Shape;13562;p72"/>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2"/>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2"/>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2"/>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2"/>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2"/>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2"/>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2"/>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2"/>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2"/>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2"/>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2"/>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2"/>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2"/>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2"/>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2"/>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2"/>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2"/>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2"/>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2"/>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2"/>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2"/>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2"/>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2"/>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2"/>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72"/>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72"/>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2"/>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0" name="Google Shape;13590;p72"/>
          <p:cNvGrpSpPr/>
          <p:nvPr/>
        </p:nvGrpSpPr>
        <p:grpSpPr>
          <a:xfrm>
            <a:off x="5235700" y="2902998"/>
            <a:ext cx="361909" cy="360759"/>
            <a:chOff x="5235700" y="2902998"/>
            <a:chExt cx="361909" cy="360759"/>
          </a:xfrm>
        </p:grpSpPr>
        <p:sp>
          <p:nvSpPr>
            <p:cNvPr id="13591" name="Google Shape;13591;p72"/>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2"/>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2"/>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2"/>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2"/>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2"/>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2"/>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8" name="Google Shape;13598;p72"/>
          <p:cNvGrpSpPr/>
          <p:nvPr/>
        </p:nvGrpSpPr>
        <p:grpSpPr>
          <a:xfrm>
            <a:off x="6634912" y="3394969"/>
            <a:ext cx="360367" cy="252309"/>
            <a:chOff x="6634912" y="3394969"/>
            <a:chExt cx="360367" cy="252309"/>
          </a:xfrm>
        </p:grpSpPr>
        <p:sp>
          <p:nvSpPr>
            <p:cNvPr id="13599" name="Google Shape;13599;p72"/>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2"/>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2"/>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2"/>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2"/>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2"/>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2"/>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2"/>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2"/>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2"/>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2"/>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2"/>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72"/>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2" name="Google Shape;13612;p72"/>
          <p:cNvGrpSpPr/>
          <p:nvPr/>
        </p:nvGrpSpPr>
        <p:grpSpPr>
          <a:xfrm>
            <a:off x="7059330" y="3340796"/>
            <a:ext cx="377170" cy="360655"/>
            <a:chOff x="7059330" y="3340796"/>
            <a:chExt cx="377170" cy="360655"/>
          </a:xfrm>
        </p:grpSpPr>
        <p:sp>
          <p:nvSpPr>
            <p:cNvPr id="13613" name="Google Shape;13613;p72"/>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2"/>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2"/>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2"/>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2"/>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2"/>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2"/>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2"/>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2"/>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2"/>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2"/>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2"/>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5" name="Google Shape;13625;p72"/>
          <p:cNvGrpSpPr/>
          <p:nvPr/>
        </p:nvGrpSpPr>
        <p:grpSpPr>
          <a:xfrm>
            <a:off x="7957948" y="3375631"/>
            <a:ext cx="360629" cy="291012"/>
            <a:chOff x="7957948" y="3375631"/>
            <a:chExt cx="360629" cy="291012"/>
          </a:xfrm>
        </p:grpSpPr>
        <p:sp>
          <p:nvSpPr>
            <p:cNvPr id="13626" name="Google Shape;13626;p72"/>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2"/>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2"/>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2"/>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2"/>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2"/>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2"/>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2"/>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2"/>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2"/>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2"/>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2"/>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2"/>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2"/>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2"/>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2"/>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2"/>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2"/>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72"/>
          <p:cNvGrpSpPr/>
          <p:nvPr/>
        </p:nvGrpSpPr>
        <p:grpSpPr>
          <a:xfrm>
            <a:off x="6198656" y="3867888"/>
            <a:ext cx="347562" cy="227954"/>
            <a:chOff x="6198656" y="3867888"/>
            <a:chExt cx="347562" cy="227954"/>
          </a:xfrm>
        </p:grpSpPr>
        <p:sp>
          <p:nvSpPr>
            <p:cNvPr id="13645" name="Google Shape;13645;p72"/>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2"/>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2"/>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2"/>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2"/>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2"/>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2"/>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2"/>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2"/>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2"/>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2"/>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6" name="Google Shape;13656;p72"/>
          <p:cNvGrpSpPr/>
          <p:nvPr/>
        </p:nvGrpSpPr>
        <p:grpSpPr>
          <a:xfrm>
            <a:off x="5706895" y="3819151"/>
            <a:ext cx="349392" cy="325454"/>
            <a:chOff x="5706895" y="3819151"/>
            <a:chExt cx="349392" cy="325454"/>
          </a:xfrm>
        </p:grpSpPr>
        <p:sp>
          <p:nvSpPr>
            <p:cNvPr id="13657" name="Google Shape;13657;p72"/>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2"/>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2"/>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2"/>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2"/>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2"/>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2"/>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2"/>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2"/>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2"/>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2"/>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2"/>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2"/>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2"/>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2"/>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2" name="Google Shape;13672;p72"/>
          <p:cNvGrpSpPr/>
          <p:nvPr/>
        </p:nvGrpSpPr>
        <p:grpSpPr>
          <a:xfrm>
            <a:off x="7648618" y="3340744"/>
            <a:ext cx="97265" cy="360393"/>
            <a:chOff x="7648618" y="3340744"/>
            <a:chExt cx="97265" cy="360393"/>
          </a:xfrm>
        </p:grpSpPr>
        <p:sp>
          <p:nvSpPr>
            <p:cNvPr id="13673" name="Google Shape;13673;p72"/>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2"/>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2"/>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72"/>
          <p:cNvGrpSpPr/>
          <p:nvPr/>
        </p:nvGrpSpPr>
        <p:grpSpPr>
          <a:xfrm>
            <a:off x="7164356" y="3790667"/>
            <a:ext cx="385507" cy="382501"/>
            <a:chOff x="7164356" y="3790667"/>
            <a:chExt cx="385507" cy="382501"/>
          </a:xfrm>
        </p:grpSpPr>
        <p:sp>
          <p:nvSpPr>
            <p:cNvPr id="13677" name="Google Shape;13677;p72"/>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2"/>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2"/>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2"/>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2"/>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2"/>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2"/>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2"/>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72"/>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2"/>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2"/>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2"/>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2"/>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2"/>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2"/>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2"/>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2"/>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2"/>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2"/>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2"/>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2"/>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2"/>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2"/>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2"/>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1" name="Google Shape;13701;p72"/>
          <p:cNvGrpSpPr/>
          <p:nvPr/>
        </p:nvGrpSpPr>
        <p:grpSpPr>
          <a:xfrm>
            <a:off x="6670400" y="3826468"/>
            <a:ext cx="387911" cy="310846"/>
            <a:chOff x="6670400" y="3826468"/>
            <a:chExt cx="387911" cy="310846"/>
          </a:xfrm>
        </p:grpSpPr>
        <p:sp>
          <p:nvSpPr>
            <p:cNvPr id="13702" name="Google Shape;13702;p72"/>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2"/>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2"/>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2"/>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2"/>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2"/>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2"/>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2"/>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2"/>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2"/>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2"/>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2"/>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2"/>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2"/>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2"/>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2"/>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2"/>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2"/>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0" name="Google Shape;13720;p72"/>
          <p:cNvGrpSpPr/>
          <p:nvPr/>
        </p:nvGrpSpPr>
        <p:grpSpPr>
          <a:xfrm>
            <a:off x="7662181" y="3803446"/>
            <a:ext cx="302823" cy="360498"/>
            <a:chOff x="7662181" y="3803446"/>
            <a:chExt cx="302823" cy="360498"/>
          </a:xfrm>
        </p:grpSpPr>
        <p:sp>
          <p:nvSpPr>
            <p:cNvPr id="13721" name="Google Shape;13721;p72"/>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2"/>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2"/>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2"/>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2"/>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2"/>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2"/>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2"/>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2"/>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2"/>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72"/>
          <p:cNvGrpSpPr/>
          <p:nvPr/>
        </p:nvGrpSpPr>
        <p:grpSpPr>
          <a:xfrm>
            <a:off x="5206562" y="3803994"/>
            <a:ext cx="363895" cy="355663"/>
            <a:chOff x="5206562" y="3803994"/>
            <a:chExt cx="363895" cy="355663"/>
          </a:xfrm>
        </p:grpSpPr>
        <p:sp>
          <p:nvSpPr>
            <p:cNvPr id="13732" name="Google Shape;13732;p72"/>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2"/>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2"/>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2"/>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2"/>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2"/>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2"/>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72"/>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2"/>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2"/>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2"/>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2"/>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2"/>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2"/>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749" name="Shape 13749"/>
        <p:cNvGrpSpPr/>
        <p:nvPr/>
      </p:nvGrpSpPr>
      <p:grpSpPr>
        <a:xfrm>
          <a:off x="0" y="0"/>
          <a:ext cx="0" cy="0"/>
          <a:chOff x="0" y="0"/>
          <a:chExt cx="0" cy="0"/>
        </a:xfrm>
      </p:grpSpPr>
      <p:sp>
        <p:nvSpPr>
          <p:cNvPr id="13750" name="Google Shape;13750;p7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751" name="Google Shape;13751;p73"/>
          <p:cNvGrpSpPr/>
          <p:nvPr/>
        </p:nvGrpSpPr>
        <p:grpSpPr>
          <a:xfrm>
            <a:off x="4682526" y="1512217"/>
            <a:ext cx="369948" cy="370132"/>
            <a:chOff x="4682526" y="1512217"/>
            <a:chExt cx="369948" cy="370132"/>
          </a:xfrm>
        </p:grpSpPr>
        <p:sp>
          <p:nvSpPr>
            <p:cNvPr id="13752" name="Google Shape;13752;p73"/>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3"/>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3"/>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3"/>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3"/>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3"/>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3"/>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3"/>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3"/>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3"/>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3"/>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73"/>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3"/>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3"/>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3"/>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7" name="Google Shape;13767;p73"/>
          <p:cNvGrpSpPr/>
          <p:nvPr/>
        </p:nvGrpSpPr>
        <p:grpSpPr>
          <a:xfrm>
            <a:off x="3592433" y="1980212"/>
            <a:ext cx="381542" cy="370079"/>
            <a:chOff x="3592433" y="1980212"/>
            <a:chExt cx="381542" cy="370079"/>
          </a:xfrm>
        </p:grpSpPr>
        <p:sp>
          <p:nvSpPr>
            <p:cNvPr id="13768" name="Google Shape;13768;p73"/>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3"/>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3"/>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3"/>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3"/>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3"/>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3"/>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3"/>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3"/>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3"/>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3"/>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3"/>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73"/>
          <p:cNvGrpSpPr/>
          <p:nvPr/>
        </p:nvGrpSpPr>
        <p:grpSpPr>
          <a:xfrm>
            <a:off x="1398582" y="2973490"/>
            <a:ext cx="371391" cy="235126"/>
            <a:chOff x="1398582" y="2973490"/>
            <a:chExt cx="371391" cy="235126"/>
          </a:xfrm>
        </p:grpSpPr>
        <p:sp>
          <p:nvSpPr>
            <p:cNvPr id="13781" name="Google Shape;13781;p73"/>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3"/>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3"/>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3"/>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3"/>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3"/>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3"/>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3"/>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3"/>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3"/>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3"/>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3"/>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3"/>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3"/>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3"/>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6" name="Google Shape;13796;p73"/>
          <p:cNvGrpSpPr/>
          <p:nvPr/>
        </p:nvGrpSpPr>
        <p:grpSpPr>
          <a:xfrm>
            <a:off x="850795" y="1512217"/>
            <a:ext cx="370132" cy="370132"/>
            <a:chOff x="850795" y="1512217"/>
            <a:chExt cx="370132" cy="370132"/>
          </a:xfrm>
        </p:grpSpPr>
        <p:sp>
          <p:nvSpPr>
            <p:cNvPr id="13797" name="Google Shape;13797;p73"/>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3"/>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73"/>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3"/>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73"/>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3"/>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3"/>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3"/>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3"/>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3"/>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3"/>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3"/>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3"/>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3"/>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3"/>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3"/>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3"/>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3"/>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5" name="Google Shape;13815;p73"/>
          <p:cNvGrpSpPr/>
          <p:nvPr/>
        </p:nvGrpSpPr>
        <p:grpSpPr>
          <a:xfrm>
            <a:off x="8038497" y="2906079"/>
            <a:ext cx="236568" cy="370105"/>
            <a:chOff x="8038497" y="2906079"/>
            <a:chExt cx="236568" cy="370105"/>
          </a:xfrm>
        </p:grpSpPr>
        <p:sp>
          <p:nvSpPr>
            <p:cNvPr id="13816" name="Google Shape;13816;p73"/>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3"/>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73"/>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3"/>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3"/>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3"/>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3"/>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3" name="Google Shape;13823;p73"/>
          <p:cNvGrpSpPr/>
          <p:nvPr/>
        </p:nvGrpSpPr>
        <p:grpSpPr>
          <a:xfrm>
            <a:off x="6324130" y="1566303"/>
            <a:ext cx="370630" cy="261802"/>
            <a:chOff x="6324130" y="1566303"/>
            <a:chExt cx="370630" cy="261802"/>
          </a:xfrm>
        </p:grpSpPr>
        <p:sp>
          <p:nvSpPr>
            <p:cNvPr id="13824" name="Google Shape;13824;p73"/>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3"/>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3"/>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73"/>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3"/>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3"/>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3"/>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3"/>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3"/>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3"/>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3"/>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3"/>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3"/>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3"/>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3"/>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3"/>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3"/>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1" name="Google Shape;13841;p73"/>
          <p:cNvGrpSpPr/>
          <p:nvPr/>
        </p:nvGrpSpPr>
        <p:grpSpPr>
          <a:xfrm>
            <a:off x="5232280" y="2026587"/>
            <a:ext cx="370840" cy="353213"/>
            <a:chOff x="5232280" y="2026587"/>
            <a:chExt cx="370840" cy="353213"/>
          </a:xfrm>
        </p:grpSpPr>
        <p:sp>
          <p:nvSpPr>
            <p:cNvPr id="13842" name="Google Shape;13842;p73"/>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3"/>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3"/>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3"/>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3"/>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3"/>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3"/>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3"/>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3"/>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3"/>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73"/>
          <p:cNvGrpSpPr/>
          <p:nvPr/>
        </p:nvGrpSpPr>
        <p:grpSpPr>
          <a:xfrm>
            <a:off x="7968961" y="2435329"/>
            <a:ext cx="379548" cy="365331"/>
            <a:chOff x="7968961" y="2435329"/>
            <a:chExt cx="379548" cy="365331"/>
          </a:xfrm>
        </p:grpSpPr>
        <p:sp>
          <p:nvSpPr>
            <p:cNvPr id="13853" name="Google Shape;13853;p73"/>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3"/>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3"/>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3"/>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3"/>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3"/>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9" name="Google Shape;13859;p73"/>
          <p:cNvGrpSpPr/>
          <p:nvPr/>
        </p:nvGrpSpPr>
        <p:grpSpPr>
          <a:xfrm>
            <a:off x="4136679" y="2115323"/>
            <a:ext cx="373305" cy="223217"/>
            <a:chOff x="4136679" y="2115323"/>
            <a:chExt cx="373305" cy="223217"/>
          </a:xfrm>
        </p:grpSpPr>
        <p:sp>
          <p:nvSpPr>
            <p:cNvPr id="13860" name="Google Shape;13860;p73"/>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3"/>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3"/>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3"/>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3"/>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3"/>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3"/>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3"/>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3"/>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3"/>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0" name="Google Shape;13870;p73"/>
          <p:cNvGrpSpPr/>
          <p:nvPr/>
        </p:nvGrpSpPr>
        <p:grpSpPr>
          <a:xfrm>
            <a:off x="7423823" y="2464077"/>
            <a:ext cx="372046" cy="307730"/>
            <a:chOff x="7423823" y="2464077"/>
            <a:chExt cx="372046" cy="307730"/>
          </a:xfrm>
        </p:grpSpPr>
        <p:sp>
          <p:nvSpPr>
            <p:cNvPr id="13871" name="Google Shape;13871;p73"/>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3"/>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3"/>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3"/>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3"/>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73"/>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73"/>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3"/>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3"/>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3"/>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3"/>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3"/>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3"/>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4" name="Google Shape;13884;p73"/>
          <p:cNvGrpSpPr/>
          <p:nvPr/>
        </p:nvGrpSpPr>
        <p:grpSpPr>
          <a:xfrm>
            <a:off x="3882511" y="3365156"/>
            <a:ext cx="295061" cy="370263"/>
            <a:chOff x="3882511" y="3365156"/>
            <a:chExt cx="295061" cy="370263"/>
          </a:xfrm>
        </p:grpSpPr>
        <p:sp>
          <p:nvSpPr>
            <p:cNvPr id="13885" name="Google Shape;13885;p73"/>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3"/>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3"/>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3"/>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3"/>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0" name="Google Shape;13890;p73"/>
          <p:cNvGrpSpPr/>
          <p:nvPr/>
        </p:nvGrpSpPr>
        <p:grpSpPr>
          <a:xfrm>
            <a:off x="5229788" y="1512217"/>
            <a:ext cx="370132" cy="370132"/>
            <a:chOff x="5229788" y="1512217"/>
            <a:chExt cx="370132" cy="370132"/>
          </a:xfrm>
        </p:grpSpPr>
        <p:sp>
          <p:nvSpPr>
            <p:cNvPr id="13891" name="Google Shape;13891;p73"/>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3"/>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3"/>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3"/>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3"/>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3"/>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3"/>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3"/>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3"/>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3"/>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3"/>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3"/>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3"/>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3"/>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3"/>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3"/>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3"/>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8" name="Google Shape;13908;p73"/>
          <p:cNvGrpSpPr/>
          <p:nvPr/>
        </p:nvGrpSpPr>
        <p:grpSpPr>
          <a:xfrm>
            <a:off x="6041869" y="3365392"/>
            <a:ext cx="373882" cy="370053"/>
            <a:chOff x="6041869" y="3365392"/>
            <a:chExt cx="373882" cy="370053"/>
          </a:xfrm>
        </p:grpSpPr>
        <p:sp>
          <p:nvSpPr>
            <p:cNvPr id="13909" name="Google Shape;13909;p73"/>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3"/>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3"/>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3"/>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3"/>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3"/>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3"/>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3"/>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3"/>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3"/>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9" name="Google Shape;13919;p73"/>
          <p:cNvGrpSpPr/>
          <p:nvPr/>
        </p:nvGrpSpPr>
        <p:grpSpPr>
          <a:xfrm>
            <a:off x="4684309" y="2087493"/>
            <a:ext cx="374748" cy="279140"/>
            <a:chOff x="4684309" y="2087493"/>
            <a:chExt cx="374748" cy="279140"/>
          </a:xfrm>
        </p:grpSpPr>
        <p:sp>
          <p:nvSpPr>
            <p:cNvPr id="13920" name="Google Shape;13920;p73"/>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3"/>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3"/>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3"/>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3"/>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3"/>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3"/>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3"/>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3"/>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3"/>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3"/>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3"/>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2" name="Google Shape;13932;p73"/>
          <p:cNvGrpSpPr/>
          <p:nvPr/>
        </p:nvGrpSpPr>
        <p:grpSpPr>
          <a:xfrm>
            <a:off x="7521110" y="2906131"/>
            <a:ext cx="175400" cy="370053"/>
            <a:chOff x="7521110" y="2906131"/>
            <a:chExt cx="175400" cy="370053"/>
          </a:xfrm>
        </p:grpSpPr>
        <p:sp>
          <p:nvSpPr>
            <p:cNvPr id="13933" name="Google Shape;13933;p73"/>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3"/>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3"/>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3"/>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3"/>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3"/>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3"/>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3"/>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3"/>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2" name="Google Shape;13942;p73"/>
          <p:cNvGrpSpPr/>
          <p:nvPr/>
        </p:nvGrpSpPr>
        <p:grpSpPr>
          <a:xfrm>
            <a:off x="3586925" y="1523286"/>
            <a:ext cx="371023" cy="347915"/>
            <a:chOff x="3586925" y="1523286"/>
            <a:chExt cx="371023" cy="347915"/>
          </a:xfrm>
        </p:grpSpPr>
        <p:sp>
          <p:nvSpPr>
            <p:cNvPr id="13943" name="Google Shape;13943;p73"/>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3"/>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3"/>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3"/>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3"/>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3"/>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3"/>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3"/>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3"/>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3"/>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3"/>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3"/>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3"/>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3"/>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3"/>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3"/>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3"/>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3"/>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3"/>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2" name="Google Shape;13962;p73"/>
          <p:cNvGrpSpPr/>
          <p:nvPr/>
        </p:nvGrpSpPr>
        <p:grpSpPr>
          <a:xfrm>
            <a:off x="6876009" y="2475461"/>
            <a:ext cx="370158" cy="285120"/>
            <a:chOff x="6876009" y="2475461"/>
            <a:chExt cx="370158" cy="285120"/>
          </a:xfrm>
        </p:grpSpPr>
        <p:sp>
          <p:nvSpPr>
            <p:cNvPr id="13963" name="Google Shape;13963;p73"/>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3"/>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3"/>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3"/>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3"/>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3"/>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3"/>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3"/>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3"/>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2" name="Google Shape;13972;p73"/>
          <p:cNvGrpSpPr/>
          <p:nvPr/>
        </p:nvGrpSpPr>
        <p:grpSpPr>
          <a:xfrm>
            <a:off x="6328222" y="2445847"/>
            <a:ext cx="370158" cy="344269"/>
            <a:chOff x="6328222" y="2445847"/>
            <a:chExt cx="370158" cy="344269"/>
          </a:xfrm>
        </p:grpSpPr>
        <p:sp>
          <p:nvSpPr>
            <p:cNvPr id="13973" name="Google Shape;13973;p73"/>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3"/>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3"/>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3"/>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3"/>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3"/>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3"/>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3"/>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73"/>
          <p:cNvGrpSpPr/>
          <p:nvPr/>
        </p:nvGrpSpPr>
        <p:grpSpPr>
          <a:xfrm>
            <a:off x="5249540" y="2432942"/>
            <a:ext cx="351639" cy="370184"/>
            <a:chOff x="5249540" y="2432942"/>
            <a:chExt cx="351639" cy="370184"/>
          </a:xfrm>
        </p:grpSpPr>
        <p:sp>
          <p:nvSpPr>
            <p:cNvPr id="13982" name="Google Shape;13982;p73"/>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3"/>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3"/>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3"/>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3"/>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3"/>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3"/>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9" name="Google Shape;13989;p73"/>
          <p:cNvGrpSpPr/>
          <p:nvPr/>
        </p:nvGrpSpPr>
        <p:grpSpPr>
          <a:xfrm>
            <a:off x="4137047" y="2482176"/>
            <a:ext cx="371102" cy="271585"/>
            <a:chOff x="4137047" y="2482176"/>
            <a:chExt cx="371102" cy="271585"/>
          </a:xfrm>
        </p:grpSpPr>
        <p:sp>
          <p:nvSpPr>
            <p:cNvPr id="13990" name="Google Shape;13990;p73"/>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3"/>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3"/>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3"/>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73"/>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3"/>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3"/>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3"/>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3"/>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3"/>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3"/>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73"/>
          <p:cNvGrpSpPr/>
          <p:nvPr/>
        </p:nvGrpSpPr>
        <p:grpSpPr>
          <a:xfrm>
            <a:off x="4686434" y="2432916"/>
            <a:ext cx="367377" cy="370079"/>
            <a:chOff x="4686434" y="2432916"/>
            <a:chExt cx="367377" cy="370079"/>
          </a:xfrm>
        </p:grpSpPr>
        <p:sp>
          <p:nvSpPr>
            <p:cNvPr id="14002" name="Google Shape;14002;p73"/>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3"/>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3"/>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3"/>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3"/>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3"/>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3"/>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3"/>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3"/>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3"/>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3"/>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73"/>
          <p:cNvGrpSpPr/>
          <p:nvPr/>
        </p:nvGrpSpPr>
        <p:grpSpPr>
          <a:xfrm>
            <a:off x="6328222" y="2056306"/>
            <a:ext cx="372099" cy="293986"/>
            <a:chOff x="6328222" y="2056306"/>
            <a:chExt cx="372099" cy="293986"/>
          </a:xfrm>
        </p:grpSpPr>
        <p:sp>
          <p:nvSpPr>
            <p:cNvPr id="14014" name="Google Shape;14014;p73"/>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3"/>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3"/>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3"/>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3"/>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3"/>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3"/>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3"/>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3"/>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73"/>
          <p:cNvGrpSpPr/>
          <p:nvPr/>
        </p:nvGrpSpPr>
        <p:grpSpPr>
          <a:xfrm>
            <a:off x="5789327" y="2432968"/>
            <a:ext cx="352531" cy="370132"/>
            <a:chOff x="5789327" y="2432968"/>
            <a:chExt cx="352531" cy="370132"/>
          </a:xfrm>
        </p:grpSpPr>
        <p:sp>
          <p:nvSpPr>
            <p:cNvPr id="14024" name="Google Shape;14024;p73"/>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3"/>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3"/>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3"/>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3"/>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3"/>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3"/>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3"/>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3"/>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3"/>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73"/>
          <p:cNvGrpSpPr/>
          <p:nvPr/>
        </p:nvGrpSpPr>
        <p:grpSpPr>
          <a:xfrm>
            <a:off x="874612" y="1980134"/>
            <a:ext cx="322314" cy="370158"/>
            <a:chOff x="874612" y="1980134"/>
            <a:chExt cx="322314" cy="370158"/>
          </a:xfrm>
        </p:grpSpPr>
        <p:sp>
          <p:nvSpPr>
            <p:cNvPr id="14035" name="Google Shape;14035;p73"/>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3"/>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3"/>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73"/>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3"/>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3"/>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3"/>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3"/>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3"/>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3"/>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3"/>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3"/>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3"/>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3"/>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3"/>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3"/>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3"/>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2" name="Google Shape;14052;p73"/>
          <p:cNvGrpSpPr/>
          <p:nvPr/>
        </p:nvGrpSpPr>
        <p:grpSpPr>
          <a:xfrm>
            <a:off x="3039662" y="2514780"/>
            <a:ext cx="374223" cy="329764"/>
            <a:chOff x="3039662" y="2514780"/>
            <a:chExt cx="374223" cy="329764"/>
          </a:xfrm>
        </p:grpSpPr>
        <p:sp>
          <p:nvSpPr>
            <p:cNvPr id="14053" name="Google Shape;14053;p73"/>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3"/>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3"/>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3"/>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3"/>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3"/>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3"/>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3"/>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3"/>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3"/>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3"/>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3"/>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3"/>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3"/>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3"/>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3"/>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3"/>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3"/>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73"/>
          <p:cNvGrpSpPr/>
          <p:nvPr/>
        </p:nvGrpSpPr>
        <p:grpSpPr>
          <a:xfrm>
            <a:off x="1946369" y="2563122"/>
            <a:ext cx="374066" cy="233395"/>
            <a:chOff x="1946369" y="2563122"/>
            <a:chExt cx="374066" cy="233395"/>
          </a:xfrm>
        </p:grpSpPr>
        <p:sp>
          <p:nvSpPr>
            <p:cNvPr id="14072" name="Google Shape;14072;p73"/>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3"/>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3"/>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3"/>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73"/>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3"/>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3"/>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3"/>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0" name="Google Shape;14080;p73"/>
          <p:cNvGrpSpPr/>
          <p:nvPr/>
        </p:nvGrpSpPr>
        <p:grpSpPr>
          <a:xfrm>
            <a:off x="4135263" y="2906184"/>
            <a:ext cx="374040" cy="370184"/>
            <a:chOff x="4135263" y="2906184"/>
            <a:chExt cx="374040" cy="370184"/>
          </a:xfrm>
        </p:grpSpPr>
        <p:sp>
          <p:nvSpPr>
            <p:cNvPr id="14081" name="Google Shape;14081;p73"/>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3"/>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3"/>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4" name="Google Shape;14084;p73"/>
          <p:cNvGrpSpPr/>
          <p:nvPr/>
        </p:nvGrpSpPr>
        <p:grpSpPr>
          <a:xfrm>
            <a:off x="4683601" y="2906184"/>
            <a:ext cx="372676" cy="370184"/>
            <a:chOff x="4683601" y="2906184"/>
            <a:chExt cx="372676" cy="370184"/>
          </a:xfrm>
        </p:grpSpPr>
        <p:sp>
          <p:nvSpPr>
            <p:cNvPr id="14085" name="Google Shape;14085;p73"/>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3"/>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3"/>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3"/>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3"/>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3"/>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1" name="Google Shape;14091;p73"/>
          <p:cNvGrpSpPr/>
          <p:nvPr/>
        </p:nvGrpSpPr>
        <p:grpSpPr>
          <a:xfrm>
            <a:off x="870808" y="2906053"/>
            <a:ext cx="329134" cy="370132"/>
            <a:chOff x="870808" y="2906053"/>
            <a:chExt cx="329134" cy="370132"/>
          </a:xfrm>
        </p:grpSpPr>
        <p:sp>
          <p:nvSpPr>
            <p:cNvPr id="14092" name="Google Shape;14092;p73"/>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73"/>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3"/>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3"/>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3"/>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3"/>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3"/>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3"/>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3"/>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3"/>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3"/>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3"/>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3"/>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3"/>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3"/>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3"/>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3"/>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3"/>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3"/>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1" name="Google Shape;14111;p73"/>
          <p:cNvGrpSpPr/>
          <p:nvPr/>
        </p:nvGrpSpPr>
        <p:grpSpPr>
          <a:xfrm>
            <a:off x="1943878" y="2909069"/>
            <a:ext cx="374774" cy="364282"/>
            <a:chOff x="1943878" y="2909069"/>
            <a:chExt cx="374774" cy="364282"/>
          </a:xfrm>
        </p:grpSpPr>
        <p:sp>
          <p:nvSpPr>
            <p:cNvPr id="14112" name="Google Shape;14112;p73"/>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3"/>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3"/>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3"/>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3"/>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3"/>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3"/>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3"/>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3"/>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73"/>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73"/>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3"/>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3"/>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3"/>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3"/>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3"/>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3"/>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3"/>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3"/>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3"/>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3"/>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3" name="Google Shape;14133;p73"/>
          <p:cNvGrpSpPr/>
          <p:nvPr/>
        </p:nvGrpSpPr>
        <p:grpSpPr>
          <a:xfrm>
            <a:off x="1128072" y="3365261"/>
            <a:ext cx="328872" cy="370158"/>
            <a:chOff x="1128072" y="3365261"/>
            <a:chExt cx="328872" cy="370158"/>
          </a:xfrm>
        </p:grpSpPr>
        <p:sp>
          <p:nvSpPr>
            <p:cNvPr id="14134" name="Google Shape;14134;p73"/>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3"/>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3"/>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3"/>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3"/>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3"/>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3"/>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3"/>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3"/>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3"/>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3"/>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3"/>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3"/>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73"/>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73"/>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3"/>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73"/>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3"/>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3"/>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3"/>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3"/>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3"/>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3"/>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3"/>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3"/>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73"/>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3"/>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3"/>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3"/>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3"/>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3"/>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3"/>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3"/>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3"/>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3"/>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3"/>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73"/>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3"/>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3"/>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3"/>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3"/>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3"/>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3"/>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3"/>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73"/>
          <p:cNvGrpSpPr/>
          <p:nvPr/>
        </p:nvGrpSpPr>
        <p:grpSpPr>
          <a:xfrm>
            <a:off x="5776868" y="1515181"/>
            <a:ext cx="370866" cy="364151"/>
            <a:chOff x="5776868" y="1515181"/>
            <a:chExt cx="370866" cy="364151"/>
          </a:xfrm>
        </p:grpSpPr>
        <p:sp>
          <p:nvSpPr>
            <p:cNvPr id="14179" name="Google Shape;14179;p73"/>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3"/>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3"/>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3"/>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3"/>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3"/>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3"/>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3"/>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73"/>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3"/>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3"/>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3"/>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3"/>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3"/>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3"/>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3"/>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3"/>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6" name="Google Shape;14196;p73"/>
          <p:cNvGrpSpPr/>
          <p:nvPr/>
        </p:nvGrpSpPr>
        <p:grpSpPr>
          <a:xfrm>
            <a:off x="3577849" y="2432942"/>
            <a:ext cx="393660" cy="370079"/>
            <a:chOff x="3577849" y="2432942"/>
            <a:chExt cx="393660" cy="370079"/>
          </a:xfrm>
        </p:grpSpPr>
        <p:sp>
          <p:nvSpPr>
            <p:cNvPr id="14197" name="Google Shape;14197;p73"/>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3"/>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3"/>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3"/>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3"/>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3"/>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3"/>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3"/>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3"/>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3"/>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7" name="Google Shape;14207;p73"/>
          <p:cNvGrpSpPr/>
          <p:nvPr/>
        </p:nvGrpSpPr>
        <p:grpSpPr>
          <a:xfrm>
            <a:off x="2493999" y="2927037"/>
            <a:ext cx="370132" cy="328164"/>
            <a:chOff x="2493999" y="2927037"/>
            <a:chExt cx="370132" cy="328164"/>
          </a:xfrm>
        </p:grpSpPr>
        <p:sp>
          <p:nvSpPr>
            <p:cNvPr id="14208" name="Google Shape;14208;p73"/>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3"/>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3"/>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3"/>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3"/>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3"/>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3"/>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3"/>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3"/>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3"/>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3"/>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3"/>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0" name="Google Shape;14220;p73"/>
          <p:cNvGrpSpPr/>
          <p:nvPr/>
        </p:nvGrpSpPr>
        <p:grpSpPr>
          <a:xfrm>
            <a:off x="3589417" y="2950696"/>
            <a:ext cx="370315" cy="281028"/>
            <a:chOff x="3589417" y="2950696"/>
            <a:chExt cx="370315" cy="281028"/>
          </a:xfrm>
        </p:grpSpPr>
        <p:sp>
          <p:nvSpPr>
            <p:cNvPr id="14221" name="Google Shape;14221;p73"/>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3"/>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3"/>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3"/>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3"/>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3"/>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3"/>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3"/>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3"/>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3"/>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3"/>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3"/>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73"/>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3"/>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3"/>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3"/>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3"/>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3"/>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3"/>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3"/>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1" name="Google Shape;14241;p73"/>
          <p:cNvGrpSpPr/>
          <p:nvPr/>
        </p:nvGrpSpPr>
        <p:grpSpPr>
          <a:xfrm>
            <a:off x="3032711" y="2911718"/>
            <a:ext cx="396125" cy="359062"/>
            <a:chOff x="3032711" y="2911718"/>
            <a:chExt cx="396125" cy="359062"/>
          </a:xfrm>
        </p:grpSpPr>
        <p:sp>
          <p:nvSpPr>
            <p:cNvPr id="14242" name="Google Shape;14242;p73"/>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3"/>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3"/>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3"/>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3"/>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3"/>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3"/>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3"/>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3"/>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3"/>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3"/>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3"/>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4" name="Google Shape;14254;p73"/>
          <p:cNvGrpSpPr/>
          <p:nvPr/>
        </p:nvGrpSpPr>
        <p:grpSpPr>
          <a:xfrm>
            <a:off x="7417764" y="1513397"/>
            <a:ext cx="373174" cy="367692"/>
            <a:chOff x="7417764" y="1513397"/>
            <a:chExt cx="373174" cy="367692"/>
          </a:xfrm>
        </p:grpSpPr>
        <p:sp>
          <p:nvSpPr>
            <p:cNvPr id="14255" name="Google Shape;14255;p73"/>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3"/>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3"/>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3"/>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3"/>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3"/>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3"/>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3"/>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3"/>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3"/>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3"/>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3"/>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3"/>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3"/>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3"/>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3"/>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3"/>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3"/>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3"/>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73"/>
          <p:cNvGrpSpPr/>
          <p:nvPr/>
        </p:nvGrpSpPr>
        <p:grpSpPr>
          <a:xfrm>
            <a:off x="6871944" y="1514368"/>
            <a:ext cx="370132" cy="365672"/>
            <a:chOff x="6871944" y="1514368"/>
            <a:chExt cx="370132" cy="365672"/>
          </a:xfrm>
        </p:grpSpPr>
        <p:sp>
          <p:nvSpPr>
            <p:cNvPr id="14275" name="Google Shape;14275;p73"/>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3"/>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3"/>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3"/>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3"/>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3"/>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3"/>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3"/>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3"/>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3"/>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3"/>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3"/>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3"/>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3"/>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3"/>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3"/>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3"/>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3"/>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3" name="Google Shape;14293;p73"/>
          <p:cNvGrpSpPr/>
          <p:nvPr/>
        </p:nvGrpSpPr>
        <p:grpSpPr>
          <a:xfrm>
            <a:off x="6561931" y="3365261"/>
            <a:ext cx="400375" cy="370184"/>
            <a:chOff x="6561931" y="3365261"/>
            <a:chExt cx="400375" cy="370184"/>
          </a:xfrm>
        </p:grpSpPr>
        <p:sp>
          <p:nvSpPr>
            <p:cNvPr id="14294" name="Google Shape;14294;p73"/>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3"/>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3"/>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3"/>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3"/>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3"/>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3"/>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3"/>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3"/>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3"/>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3"/>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3"/>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6" name="Google Shape;14306;p73"/>
          <p:cNvGrpSpPr/>
          <p:nvPr/>
        </p:nvGrpSpPr>
        <p:grpSpPr>
          <a:xfrm>
            <a:off x="1942120" y="1985852"/>
            <a:ext cx="378315" cy="358695"/>
            <a:chOff x="1942120" y="1985852"/>
            <a:chExt cx="378315" cy="358695"/>
          </a:xfrm>
        </p:grpSpPr>
        <p:sp>
          <p:nvSpPr>
            <p:cNvPr id="14307" name="Google Shape;14307;p73"/>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3"/>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73"/>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3"/>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3"/>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3"/>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3"/>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3"/>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3"/>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3"/>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3"/>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73"/>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3"/>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3"/>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3"/>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3"/>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3"/>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3"/>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3"/>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3"/>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7" name="Google Shape;14327;p73"/>
          <p:cNvGrpSpPr/>
          <p:nvPr/>
        </p:nvGrpSpPr>
        <p:grpSpPr>
          <a:xfrm>
            <a:off x="1401415" y="2429218"/>
            <a:ext cx="364282" cy="374197"/>
            <a:chOff x="1401415" y="2429218"/>
            <a:chExt cx="364282" cy="374197"/>
          </a:xfrm>
        </p:grpSpPr>
        <p:sp>
          <p:nvSpPr>
            <p:cNvPr id="14328" name="Google Shape;14328;p73"/>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3"/>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3"/>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3"/>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3"/>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3"/>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3"/>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3"/>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3"/>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3"/>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3"/>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3"/>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3"/>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3"/>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3"/>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3" name="Google Shape;14343;p73"/>
          <p:cNvGrpSpPr/>
          <p:nvPr/>
        </p:nvGrpSpPr>
        <p:grpSpPr>
          <a:xfrm>
            <a:off x="7110427" y="3365261"/>
            <a:ext cx="400401" cy="370184"/>
            <a:chOff x="7110427" y="3365261"/>
            <a:chExt cx="400401" cy="370184"/>
          </a:xfrm>
        </p:grpSpPr>
        <p:sp>
          <p:nvSpPr>
            <p:cNvPr id="14344" name="Google Shape;14344;p73"/>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3"/>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3"/>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3"/>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3"/>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3"/>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3"/>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1" name="Google Shape;14351;p73"/>
          <p:cNvGrpSpPr/>
          <p:nvPr/>
        </p:nvGrpSpPr>
        <p:grpSpPr>
          <a:xfrm>
            <a:off x="7658949" y="3363137"/>
            <a:ext cx="400375" cy="370132"/>
            <a:chOff x="7658949" y="3363137"/>
            <a:chExt cx="400375" cy="370132"/>
          </a:xfrm>
        </p:grpSpPr>
        <p:sp>
          <p:nvSpPr>
            <p:cNvPr id="14352" name="Google Shape;14352;p73"/>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3"/>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3"/>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3"/>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3"/>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73"/>
          <p:cNvGrpSpPr/>
          <p:nvPr/>
        </p:nvGrpSpPr>
        <p:grpSpPr>
          <a:xfrm>
            <a:off x="3304481" y="3379389"/>
            <a:ext cx="356623" cy="370105"/>
            <a:chOff x="3307156" y="3365314"/>
            <a:chExt cx="356623" cy="370105"/>
          </a:xfrm>
        </p:grpSpPr>
        <p:sp>
          <p:nvSpPr>
            <p:cNvPr id="14358" name="Google Shape;14358;p73"/>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3"/>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3"/>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3"/>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3"/>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3"/>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3"/>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3"/>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3"/>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3"/>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3"/>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3"/>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3"/>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3"/>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3"/>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3" name="Google Shape;14373;p73"/>
          <p:cNvGrpSpPr/>
          <p:nvPr/>
        </p:nvGrpSpPr>
        <p:grpSpPr>
          <a:xfrm>
            <a:off x="7422407" y="1980107"/>
            <a:ext cx="372807" cy="370079"/>
            <a:chOff x="7422407" y="1980107"/>
            <a:chExt cx="372807" cy="370079"/>
          </a:xfrm>
        </p:grpSpPr>
        <p:sp>
          <p:nvSpPr>
            <p:cNvPr id="14374" name="Google Shape;14374;p73"/>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3"/>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3"/>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3"/>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3"/>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3"/>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3"/>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3"/>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3"/>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73"/>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3"/>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3"/>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3"/>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7" name="Google Shape;14387;p73"/>
          <p:cNvGrpSpPr/>
          <p:nvPr/>
        </p:nvGrpSpPr>
        <p:grpSpPr>
          <a:xfrm>
            <a:off x="6916141" y="2906184"/>
            <a:ext cx="289737" cy="370394"/>
            <a:chOff x="6916141" y="2906184"/>
            <a:chExt cx="289737" cy="370394"/>
          </a:xfrm>
        </p:grpSpPr>
        <p:sp>
          <p:nvSpPr>
            <p:cNvPr id="14388" name="Google Shape;14388;p73"/>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3"/>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3"/>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3"/>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3"/>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3"/>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3"/>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3"/>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3"/>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3"/>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3"/>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3"/>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3"/>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3"/>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3"/>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3"/>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3"/>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3"/>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3"/>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3"/>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3"/>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9" name="Google Shape;14409;p73"/>
          <p:cNvGrpSpPr/>
          <p:nvPr/>
        </p:nvGrpSpPr>
        <p:grpSpPr>
          <a:xfrm>
            <a:off x="7970194" y="2013577"/>
            <a:ext cx="372676" cy="331731"/>
            <a:chOff x="7970194" y="2013577"/>
            <a:chExt cx="372676" cy="331731"/>
          </a:xfrm>
        </p:grpSpPr>
        <p:sp>
          <p:nvSpPr>
            <p:cNvPr id="14410" name="Google Shape;14410;p73"/>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3"/>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3"/>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3"/>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3"/>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3"/>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3"/>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3"/>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3"/>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3"/>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0" name="Google Shape;14420;p73"/>
          <p:cNvGrpSpPr/>
          <p:nvPr/>
        </p:nvGrpSpPr>
        <p:grpSpPr>
          <a:xfrm>
            <a:off x="1416733" y="1512190"/>
            <a:ext cx="332964" cy="370158"/>
            <a:chOff x="1416733" y="1512190"/>
            <a:chExt cx="332964" cy="370158"/>
          </a:xfrm>
        </p:grpSpPr>
        <p:sp>
          <p:nvSpPr>
            <p:cNvPr id="14421" name="Google Shape;14421;p73"/>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3"/>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3"/>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3"/>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73"/>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73"/>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3"/>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3"/>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3"/>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3"/>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3"/>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3"/>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3"/>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3"/>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3"/>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3"/>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3"/>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3"/>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73"/>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0" name="Google Shape;14440;p73"/>
          <p:cNvGrpSpPr/>
          <p:nvPr/>
        </p:nvGrpSpPr>
        <p:grpSpPr>
          <a:xfrm>
            <a:off x="5246366" y="2906105"/>
            <a:ext cx="342852" cy="370079"/>
            <a:chOff x="5246366" y="2906105"/>
            <a:chExt cx="342852" cy="370079"/>
          </a:xfrm>
        </p:grpSpPr>
        <p:sp>
          <p:nvSpPr>
            <p:cNvPr id="14441" name="Google Shape;14441;p73"/>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3"/>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3"/>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3"/>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3"/>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3"/>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7" name="Google Shape;14447;p73"/>
          <p:cNvGrpSpPr/>
          <p:nvPr/>
        </p:nvGrpSpPr>
        <p:grpSpPr>
          <a:xfrm>
            <a:off x="849667" y="2434883"/>
            <a:ext cx="371259" cy="366249"/>
            <a:chOff x="849667" y="2434883"/>
            <a:chExt cx="371259" cy="366249"/>
          </a:xfrm>
        </p:grpSpPr>
        <p:sp>
          <p:nvSpPr>
            <p:cNvPr id="14448" name="Google Shape;14448;p73"/>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3"/>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3"/>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3"/>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3"/>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3"/>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3"/>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3"/>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3"/>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3"/>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3"/>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3"/>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3"/>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1" name="Google Shape;14461;p73"/>
          <p:cNvGrpSpPr/>
          <p:nvPr/>
        </p:nvGrpSpPr>
        <p:grpSpPr>
          <a:xfrm>
            <a:off x="4417026" y="3365366"/>
            <a:ext cx="332728" cy="370053"/>
            <a:chOff x="4417026" y="3365366"/>
            <a:chExt cx="332728" cy="370053"/>
          </a:xfrm>
        </p:grpSpPr>
        <p:sp>
          <p:nvSpPr>
            <p:cNvPr id="14462" name="Google Shape;14462;p73"/>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3"/>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3"/>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3"/>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73"/>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3"/>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3"/>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3"/>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3"/>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3"/>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3"/>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3"/>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3"/>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3"/>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3"/>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3"/>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3"/>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3"/>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0" name="Google Shape;14480;p73"/>
          <p:cNvGrpSpPr/>
          <p:nvPr/>
        </p:nvGrpSpPr>
        <p:grpSpPr>
          <a:xfrm>
            <a:off x="2497068" y="1980186"/>
            <a:ext cx="363994" cy="370105"/>
            <a:chOff x="2497068" y="1980186"/>
            <a:chExt cx="363994" cy="370105"/>
          </a:xfrm>
        </p:grpSpPr>
        <p:sp>
          <p:nvSpPr>
            <p:cNvPr id="14481" name="Google Shape;14481;p73"/>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3"/>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3"/>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3"/>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73"/>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3"/>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3"/>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3"/>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3"/>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3"/>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3"/>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3"/>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3"/>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3"/>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3"/>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3"/>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3"/>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3"/>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3"/>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3"/>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3"/>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2" name="Google Shape;14502;p73"/>
          <p:cNvGrpSpPr/>
          <p:nvPr/>
        </p:nvGrpSpPr>
        <p:grpSpPr>
          <a:xfrm>
            <a:off x="5820278" y="2906158"/>
            <a:ext cx="294904" cy="370027"/>
            <a:chOff x="5820278" y="2906158"/>
            <a:chExt cx="294904" cy="370027"/>
          </a:xfrm>
        </p:grpSpPr>
        <p:sp>
          <p:nvSpPr>
            <p:cNvPr id="14503" name="Google Shape;14503;p73"/>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3"/>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3"/>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3"/>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3"/>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3"/>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73"/>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0" name="Google Shape;14510;p73"/>
          <p:cNvGrpSpPr/>
          <p:nvPr/>
        </p:nvGrpSpPr>
        <p:grpSpPr>
          <a:xfrm>
            <a:off x="4946819" y="3383229"/>
            <a:ext cx="370132" cy="334223"/>
            <a:chOff x="4946819" y="3383229"/>
            <a:chExt cx="370132" cy="334223"/>
          </a:xfrm>
        </p:grpSpPr>
        <p:sp>
          <p:nvSpPr>
            <p:cNvPr id="14511" name="Google Shape;14511;p73"/>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3"/>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3"/>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3"/>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3"/>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3"/>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3"/>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3"/>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3"/>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0" name="Google Shape;14520;p73"/>
          <p:cNvGrpSpPr/>
          <p:nvPr/>
        </p:nvGrpSpPr>
        <p:grpSpPr>
          <a:xfrm>
            <a:off x="3038403" y="1539234"/>
            <a:ext cx="375482" cy="316072"/>
            <a:chOff x="3038403" y="1539234"/>
            <a:chExt cx="375482" cy="316072"/>
          </a:xfrm>
        </p:grpSpPr>
        <p:sp>
          <p:nvSpPr>
            <p:cNvPr id="14521" name="Google Shape;14521;p7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2" name="Google Shape;14522;p73"/>
            <p:cNvGrpSpPr/>
            <p:nvPr/>
          </p:nvGrpSpPr>
          <p:grpSpPr>
            <a:xfrm>
              <a:off x="3038403" y="1539234"/>
              <a:ext cx="375482" cy="316072"/>
              <a:chOff x="3038403" y="1539234"/>
              <a:chExt cx="375482" cy="316072"/>
            </a:xfrm>
          </p:grpSpPr>
          <p:sp>
            <p:nvSpPr>
              <p:cNvPr id="14523" name="Google Shape;14523;p73"/>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3"/>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3"/>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3"/>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3"/>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3"/>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3"/>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3"/>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3"/>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32" name="Google Shape;14532;p73"/>
          <p:cNvGrpSpPr/>
          <p:nvPr/>
        </p:nvGrpSpPr>
        <p:grpSpPr>
          <a:xfrm>
            <a:off x="6332865" y="2906131"/>
            <a:ext cx="360846" cy="370184"/>
            <a:chOff x="6332865" y="2906131"/>
            <a:chExt cx="360846" cy="370184"/>
          </a:xfrm>
        </p:grpSpPr>
        <p:sp>
          <p:nvSpPr>
            <p:cNvPr id="14533" name="Google Shape;14533;p73"/>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3"/>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3"/>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3"/>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3"/>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3"/>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3"/>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3"/>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3"/>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3"/>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3"/>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4" name="Google Shape;14544;p73"/>
          <p:cNvGrpSpPr/>
          <p:nvPr/>
        </p:nvGrpSpPr>
        <p:grpSpPr>
          <a:xfrm>
            <a:off x="4135079" y="1518066"/>
            <a:ext cx="370132" cy="358223"/>
            <a:chOff x="4135079" y="1518066"/>
            <a:chExt cx="370132" cy="358223"/>
          </a:xfrm>
        </p:grpSpPr>
        <p:sp>
          <p:nvSpPr>
            <p:cNvPr id="14545" name="Google Shape;14545;p73"/>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3"/>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3"/>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3"/>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3"/>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3"/>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73"/>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3"/>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3"/>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3"/>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3"/>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3"/>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3"/>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3"/>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3"/>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3"/>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3"/>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3"/>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3"/>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4" name="Google Shape;14564;p73"/>
          <p:cNvGrpSpPr/>
          <p:nvPr/>
        </p:nvGrpSpPr>
        <p:grpSpPr>
          <a:xfrm>
            <a:off x="6878869" y="1980134"/>
            <a:ext cx="361240" cy="370158"/>
            <a:chOff x="6878869" y="1980134"/>
            <a:chExt cx="361240" cy="370158"/>
          </a:xfrm>
        </p:grpSpPr>
        <p:sp>
          <p:nvSpPr>
            <p:cNvPr id="14565" name="Google Shape;14565;p73"/>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3"/>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3"/>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3"/>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3"/>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3"/>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3"/>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3"/>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3"/>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3"/>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3"/>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3"/>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3"/>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8" name="Google Shape;14578;p73"/>
          <p:cNvGrpSpPr/>
          <p:nvPr/>
        </p:nvGrpSpPr>
        <p:grpSpPr>
          <a:xfrm>
            <a:off x="2493999" y="2550033"/>
            <a:ext cx="370132" cy="259467"/>
            <a:chOff x="2493999" y="2550033"/>
            <a:chExt cx="370132" cy="259467"/>
          </a:xfrm>
        </p:grpSpPr>
        <p:sp>
          <p:nvSpPr>
            <p:cNvPr id="14579" name="Google Shape;14579;p73"/>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3"/>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3"/>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3"/>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3"/>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3"/>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3"/>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3"/>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3"/>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3"/>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3"/>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3"/>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3"/>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3"/>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3"/>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3"/>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3"/>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3"/>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3"/>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8" name="Google Shape;14598;p73"/>
          <p:cNvGrpSpPr/>
          <p:nvPr/>
        </p:nvGrpSpPr>
        <p:grpSpPr>
          <a:xfrm>
            <a:off x="1699703" y="3365261"/>
            <a:ext cx="281054" cy="370158"/>
            <a:chOff x="1699703" y="3365261"/>
            <a:chExt cx="281054" cy="370158"/>
          </a:xfrm>
        </p:grpSpPr>
        <p:sp>
          <p:nvSpPr>
            <p:cNvPr id="14599" name="Google Shape;14599;p73"/>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3"/>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3"/>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3"/>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3"/>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3"/>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3"/>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3"/>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3"/>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3"/>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73"/>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3"/>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3"/>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73"/>
          <p:cNvGrpSpPr/>
          <p:nvPr/>
        </p:nvGrpSpPr>
        <p:grpSpPr>
          <a:xfrm>
            <a:off x="7966810" y="1519430"/>
            <a:ext cx="369974" cy="355626"/>
            <a:chOff x="7966810" y="1519430"/>
            <a:chExt cx="369974" cy="355626"/>
          </a:xfrm>
        </p:grpSpPr>
        <p:sp>
          <p:nvSpPr>
            <p:cNvPr id="14613" name="Google Shape;14613;p73"/>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3"/>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3"/>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3"/>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3"/>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3"/>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3"/>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3"/>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3"/>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3"/>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3"/>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3"/>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3"/>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3"/>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3"/>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3"/>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9" name="Google Shape;14629;p73"/>
          <p:cNvGrpSpPr/>
          <p:nvPr/>
        </p:nvGrpSpPr>
        <p:grpSpPr>
          <a:xfrm>
            <a:off x="2792628" y="3365340"/>
            <a:ext cx="290445" cy="370079"/>
            <a:chOff x="2792628" y="3365340"/>
            <a:chExt cx="290445" cy="370079"/>
          </a:xfrm>
        </p:grpSpPr>
        <p:sp>
          <p:nvSpPr>
            <p:cNvPr id="14630" name="Google Shape;14630;p73"/>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3"/>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3"/>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3"/>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3"/>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3"/>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3"/>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3"/>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3"/>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3"/>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3"/>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3"/>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3"/>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3"/>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4" name="Google Shape;14644;p73"/>
          <p:cNvGrpSpPr/>
          <p:nvPr/>
        </p:nvGrpSpPr>
        <p:grpSpPr>
          <a:xfrm>
            <a:off x="1389585" y="1988317"/>
            <a:ext cx="388125" cy="353790"/>
            <a:chOff x="1389585" y="1988317"/>
            <a:chExt cx="388125" cy="353790"/>
          </a:xfrm>
        </p:grpSpPr>
        <p:sp>
          <p:nvSpPr>
            <p:cNvPr id="14645" name="Google Shape;14645;p73"/>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3"/>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3"/>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3"/>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3"/>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3"/>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3"/>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73"/>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3"/>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3"/>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3"/>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3"/>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3"/>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3"/>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3"/>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3"/>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3"/>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3"/>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3"/>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3"/>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3"/>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3"/>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7" name="Google Shape;14667;p73"/>
          <p:cNvGrpSpPr/>
          <p:nvPr/>
        </p:nvGrpSpPr>
        <p:grpSpPr>
          <a:xfrm>
            <a:off x="2492924" y="1512190"/>
            <a:ext cx="370158" cy="370158"/>
            <a:chOff x="2492924" y="1512190"/>
            <a:chExt cx="370158" cy="370158"/>
          </a:xfrm>
        </p:grpSpPr>
        <p:sp>
          <p:nvSpPr>
            <p:cNvPr id="14668" name="Google Shape;14668;p73"/>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73"/>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73"/>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3"/>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3"/>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3"/>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3"/>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3"/>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3"/>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3"/>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3"/>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3"/>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3"/>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3"/>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3"/>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3"/>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3"/>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3"/>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3"/>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3"/>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3"/>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3"/>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0" name="Google Shape;14690;p73"/>
          <p:cNvGrpSpPr/>
          <p:nvPr/>
        </p:nvGrpSpPr>
        <p:grpSpPr>
          <a:xfrm>
            <a:off x="1933569" y="1512243"/>
            <a:ext cx="393975" cy="370105"/>
            <a:chOff x="1933569" y="1512243"/>
            <a:chExt cx="393975" cy="370105"/>
          </a:xfrm>
        </p:grpSpPr>
        <p:sp>
          <p:nvSpPr>
            <p:cNvPr id="14691" name="Google Shape;14691;p73"/>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3"/>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3"/>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3"/>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3"/>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3"/>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3"/>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3"/>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3"/>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3"/>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3"/>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3"/>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3"/>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3"/>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3"/>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3"/>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3"/>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3"/>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3"/>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3"/>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3"/>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3"/>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3"/>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3"/>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3"/>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3"/>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3"/>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3"/>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9" name="Google Shape;14719;p73"/>
          <p:cNvGrpSpPr/>
          <p:nvPr/>
        </p:nvGrpSpPr>
        <p:grpSpPr>
          <a:xfrm>
            <a:off x="2236106" y="3365392"/>
            <a:ext cx="306471" cy="370000"/>
            <a:chOff x="2236106" y="3365392"/>
            <a:chExt cx="306471" cy="370000"/>
          </a:xfrm>
        </p:grpSpPr>
        <p:sp>
          <p:nvSpPr>
            <p:cNvPr id="14720" name="Google Shape;14720;p73"/>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3"/>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3"/>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3"/>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3"/>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3"/>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3"/>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3"/>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3"/>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3"/>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3"/>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3"/>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3"/>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3"/>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73"/>
          <p:cNvGrpSpPr/>
          <p:nvPr/>
        </p:nvGrpSpPr>
        <p:grpSpPr>
          <a:xfrm>
            <a:off x="5492823" y="3385563"/>
            <a:ext cx="375325" cy="329606"/>
            <a:chOff x="5492823" y="3385563"/>
            <a:chExt cx="375325" cy="329606"/>
          </a:xfrm>
        </p:grpSpPr>
        <p:sp>
          <p:nvSpPr>
            <p:cNvPr id="14735" name="Google Shape;14735;p73"/>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3"/>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3"/>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3"/>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3"/>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3"/>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3"/>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3"/>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3"/>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3"/>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3"/>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3"/>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3"/>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3"/>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3"/>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3"/>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3"/>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3"/>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3"/>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3"/>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5" name="Google Shape;14755;p73"/>
          <p:cNvGrpSpPr/>
          <p:nvPr/>
        </p:nvGrpSpPr>
        <p:grpSpPr>
          <a:xfrm>
            <a:off x="3041787" y="2001118"/>
            <a:ext cx="370158" cy="328164"/>
            <a:chOff x="3041787" y="2001118"/>
            <a:chExt cx="370158" cy="328164"/>
          </a:xfrm>
        </p:grpSpPr>
        <p:sp>
          <p:nvSpPr>
            <p:cNvPr id="14756" name="Google Shape;14756;p73"/>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3"/>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3"/>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3"/>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3"/>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3"/>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3"/>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3"/>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3"/>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3"/>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3"/>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3"/>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3"/>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3"/>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3"/>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3"/>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3"/>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3"/>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4" name="Google Shape;14774;p73"/>
          <p:cNvGrpSpPr/>
          <p:nvPr/>
        </p:nvGrpSpPr>
        <p:grpSpPr>
          <a:xfrm>
            <a:off x="5779884" y="2039125"/>
            <a:ext cx="372309" cy="328216"/>
            <a:chOff x="5779884" y="2039125"/>
            <a:chExt cx="372309" cy="328216"/>
          </a:xfrm>
        </p:grpSpPr>
        <p:sp>
          <p:nvSpPr>
            <p:cNvPr id="14775" name="Google Shape;14775;p73"/>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3"/>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3"/>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3"/>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73"/>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73"/>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3"/>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3"/>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3"/>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3"/>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3"/>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3"/>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3"/>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4791" name="Shape 14791"/>
        <p:cNvGrpSpPr/>
        <p:nvPr/>
      </p:nvGrpSpPr>
      <p:grpSpPr>
        <a:xfrm>
          <a:off x="0" y="0"/>
          <a:ext cx="0" cy="0"/>
          <a:chOff x="0" y="0"/>
          <a:chExt cx="0" cy="0"/>
        </a:xfrm>
      </p:grpSpPr>
      <p:sp>
        <p:nvSpPr>
          <p:cNvPr id="14792" name="Google Shape;14792;p7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4793" name="Google Shape;14793;p74"/>
          <p:cNvGrpSpPr/>
          <p:nvPr/>
        </p:nvGrpSpPr>
        <p:grpSpPr>
          <a:xfrm>
            <a:off x="878066" y="1981993"/>
            <a:ext cx="354610" cy="372358"/>
            <a:chOff x="878066" y="1981993"/>
            <a:chExt cx="354610" cy="372358"/>
          </a:xfrm>
        </p:grpSpPr>
        <p:sp>
          <p:nvSpPr>
            <p:cNvPr id="14794" name="Google Shape;14794;p74"/>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4"/>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4"/>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4"/>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4"/>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4"/>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4"/>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4"/>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4"/>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4"/>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4"/>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4"/>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4"/>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4"/>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74"/>
          <p:cNvGrpSpPr/>
          <p:nvPr/>
        </p:nvGrpSpPr>
        <p:grpSpPr>
          <a:xfrm>
            <a:off x="1345794" y="1982386"/>
            <a:ext cx="371650" cy="371624"/>
            <a:chOff x="1345794" y="1982386"/>
            <a:chExt cx="371650" cy="371624"/>
          </a:xfrm>
        </p:grpSpPr>
        <p:sp>
          <p:nvSpPr>
            <p:cNvPr id="14809" name="Google Shape;14809;p74"/>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4"/>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74"/>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4"/>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4"/>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4"/>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4"/>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4"/>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4"/>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4"/>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4"/>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4"/>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4"/>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4"/>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4"/>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4"/>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4"/>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4"/>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4"/>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74"/>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4"/>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4"/>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4"/>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4"/>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4"/>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4"/>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4"/>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4"/>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4"/>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74"/>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74"/>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4"/>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4"/>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4"/>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4"/>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4"/>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4"/>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6" name="Google Shape;14846;p74"/>
          <p:cNvGrpSpPr/>
          <p:nvPr/>
        </p:nvGrpSpPr>
        <p:grpSpPr>
          <a:xfrm>
            <a:off x="1821465" y="1981993"/>
            <a:ext cx="372410" cy="372410"/>
            <a:chOff x="1821465" y="1981993"/>
            <a:chExt cx="372410" cy="372410"/>
          </a:xfrm>
        </p:grpSpPr>
        <p:sp>
          <p:nvSpPr>
            <p:cNvPr id="14847" name="Google Shape;14847;p74"/>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4"/>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74"/>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4"/>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4"/>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4"/>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4"/>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4"/>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4"/>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4"/>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4"/>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74"/>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4"/>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4"/>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1" name="Google Shape;14861;p74"/>
          <p:cNvGrpSpPr/>
          <p:nvPr/>
        </p:nvGrpSpPr>
        <p:grpSpPr>
          <a:xfrm>
            <a:off x="2276348" y="1981809"/>
            <a:ext cx="415901" cy="372699"/>
            <a:chOff x="2276348" y="1981809"/>
            <a:chExt cx="415901" cy="372699"/>
          </a:xfrm>
        </p:grpSpPr>
        <p:sp>
          <p:nvSpPr>
            <p:cNvPr id="14862" name="Google Shape;14862;p74"/>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4"/>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4"/>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4"/>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4"/>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4"/>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4"/>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9" name="Google Shape;14869;p74"/>
          <p:cNvGrpSpPr/>
          <p:nvPr/>
        </p:nvGrpSpPr>
        <p:grpSpPr>
          <a:xfrm>
            <a:off x="2774354" y="2009990"/>
            <a:ext cx="372017" cy="316310"/>
            <a:chOff x="2774354" y="2009990"/>
            <a:chExt cx="372017" cy="316310"/>
          </a:xfrm>
        </p:grpSpPr>
        <p:sp>
          <p:nvSpPr>
            <p:cNvPr id="14870" name="Google Shape;14870;p74"/>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4"/>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4"/>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4"/>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4"/>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4"/>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4"/>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4"/>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4"/>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4"/>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4"/>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4"/>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4"/>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4"/>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4"/>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4"/>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4"/>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4"/>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4"/>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4"/>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4"/>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4"/>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4"/>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4"/>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4"/>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4"/>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6" name="Google Shape;14896;p74"/>
          <p:cNvGrpSpPr/>
          <p:nvPr/>
        </p:nvGrpSpPr>
        <p:grpSpPr>
          <a:xfrm>
            <a:off x="3722682" y="1981993"/>
            <a:ext cx="375818" cy="372043"/>
            <a:chOff x="3722682" y="1981993"/>
            <a:chExt cx="375818" cy="372043"/>
          </a:xfrm>
        </p:grpSpPr>
        <p:sp>
          <p:nvSpPr>
            <p:cNvPr id="14897" name="Google Shape;14897;p74"/>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4"/>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4"/>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4"/>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4"/>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4"/>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4"/>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4"/>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4"/>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4"/>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4"/>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4"/>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4"/>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4"/>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4"/>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2" name="Google Shape;14912;p74"/>
          <p:cNvGrpSpPr/>
          <p:nvPr/>
        </p:nvGrpSpPr>
        <p:grpSpPr>
          <a:xfrm>
            <a:off x="4201394" y="1981809"/>
            <a:ext cx="373538" cy="372305"/>
            <a:chOff x="4201394" y="1981809"/>
            <a:chExt cx="373538" cy="372305"/>
          </a:xfrm>
        </p:grpSpPr>
        <p:sp>
          <p:nvSpPr>
            <p:cNvPr id="14913" name="Google Shape;14913;p74"/>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4"/>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4"/>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4"/>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4"/>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4"/>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4"/>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4"/>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4"/>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4"/>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4"/>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4"/>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4"/>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4"/>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74"/>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74"/>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9" name="Google Shape;14929;p74"/>
          <p:cNvGrpSpPr/>
          <p:nvPr/>
        </p:nvGrpSpPr>
        <p:grpSpPr>
          <a:xfrm>
            <a:off x="4659658" y="1500266"/>
            <a:ext cx="422743" cy="377784"/>
            <a:chOff x="4659658" y="1500266"/>
            <a:chExt cx="422743" cy="377784"/>
          </a:xfrm>
        </p:grpSpPr>
        <p:sp>
          <p:nvSpPr>
            <p:cNvPr id="14930" name="Google Shape;14930;p74"/>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4"/>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4"/>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74"/>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4"/>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4"/>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4"/>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4"/>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4"/>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4"/>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4"/>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4"/>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4"/>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4"/>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4"/>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4"/>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4"/>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7" name="Google Shape;14947;p74"/>
          <p:cNvGrpSpPr/>
          <p:nvPr/>
        </p:nvGrpSpPr>
        <p:grpSpPr>
          <a:xfrm>
            <a:off x="5211406" y="1513504"/>
            <a:ext cx="260394" cy="351202"/>
            <a:chOff x="5211406" y="1513504"/>
            <a:chExt cx="260394" cy="351202"/>
          </a:xfrm>
        </p:grpSpPr>
        <p:sp>
          <p:nvSpPr>
            <p:cNvPr id="14948" name="Google Shape;14948;p74"/>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4"/>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4"/>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74"/>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4"/>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4"/>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4"/>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4"/>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4"/>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4"/>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4"/>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4"/>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4"/>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1" name="Google Shape;14961;p74"/>
          <p:cNvGrpSpPr/>
          <p:nvPr/>
        </p:nvGrpSpPr>
        <p:grpSpPr>
          <a:xfrm>
            <a:off x="5632602" y="1513216"/>
            <a:ext cx="366722" cy="351779"/>
            <a:chOff x="5632602" y="1513216"/>
            <a:chExt cx="366722" cy="351779"/>
          </a:xfrm>
        </p:grpSpPr>
        <p:sp>
          <p:nvSpPr>
            <p:cNvPr id="14962" name="Google Shape;14962;p74"/>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4"/>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4"/>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4"/>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4"/>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4"/>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4"/>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4"/>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0" name="Google Shape;14970;p74"/>
          <p:cNvGrpSpPr/>
          <p:nvPr/>
        </p:nvGrpSpPr>
        <p:grpSpPr>
          <a:xfrm>
            <a:off x="6089372" y="1527136"/>
            <a:ext cx="401902" cy="323965"/>
            <a:chOff x="6089372" y="1527136"/>
            <a:chExt cx="401902" cy="323965"/>
          </a:xfrm>
        </p:grpSpPr>
        <p:sp>
          <p:nvSpPr>
            <p:cNvPr id="14971" name="Google Shape;14971;p74"/>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4"/>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4"/>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4"/>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4"/>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4"/>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4"/>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4"/>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4"/>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4"/>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4"/>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4"/>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4"/>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4"/>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4"/>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4"/>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74"/>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4"/>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4"/>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74"/>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74"/>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4"/>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4"/>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4"/>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4"/>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4"/>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4"/>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4"/>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4"/>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74"/>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1" name="Google Shape;15001;p74"/>
          <p:cNvGrpSpPr/>
          <p:nvPr/>
        </p:nvGrpSpPr>
        <p:grpSpPr>
          <a:xfrm>
            <a:off x="6579435" y="1527897"/>
            <a:ext cx="370103" cy="322445"/>
            <a:chOff x="6579435" y="1527897"/>
            <a:chExt cx="370103" cy="322445"/>
          </a:xfrm>
        </p:grpSpPr>
        <p:sp>
          <p:nvSpPr>
            <p:cNvPr id="15002" name="Google Shape;15002;p74"/>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4"/>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4"/>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4"/>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4"/>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4"/>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4"/>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4"/>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4"/>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4"/>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4"/>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4"/>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4"/>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4"/>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4"/>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4"/>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4"/>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4"/>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4"/>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4"/>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4"/>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3" name="Google Shape;15023;p74"/>
          <p:cNvGrpSpPr/>
          <p:nvPr/>
        </p:nvGrpSpPr>
        <p:grpSpPr>
          <a:xfrm>
            <a:off x="6988887" y="1538854"/>
            <a:ext cx="499920" cy="300136"/>
            <a:chOff x="6988887" y="1538854"/>
            <a:chExt cx="499920" cy="300136"/>
          </a:xfrm>
        </p:grpSpPr>
        <p:sp>
          <p:nvSpPr>
            <p:cNvPr id="15024" name="Google Shape;15024;p74"/>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4"/>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4"/>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74"/>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4"/>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4"/>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4"/>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4"/>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4"/>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4"/>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4"/>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4"/>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4"/>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7" name="Google Shape;15037;p74"/>
          <p:cNvGrpSpPr/>
          <p:nvPr/>
        </p:nvGrpSpPr>
        <p:grpSpPr>
          <a:xfrm>
            <a:off x="8050359" y="1520687"/>
            <a:ext cx="279321" cy="336837"/>
            <a:chOff x="8050359" y="1520687"/>
            <a:chExt cx="279321" cy="336837"/>
          </a:xfrm>
        </p:grpSpPr>
        <p:sp>
          <p:nvSpPr>
            <p:cNvPr id="15038" name="Google Shape;15038;p74"/>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4"/>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4"/>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4"/>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4"/>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4"/>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4"/>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4"/>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4"/>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4"/>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4"/>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4"/>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4"/>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1" name="Google Shape;15051;p74"/>
          <p:cNvGrpSpPr/>
          <p:nvPr/>
        </p:nvGrpSpPr>
        <p:grpSpPr>
          <a:xfrm>
            <a:off x="6093907" y="2461832"/>
            <a:ext cx="364441" cy="339091"/>
            <a:chOff x="6093907" y="2461832"/>
            <a:chExt cx="364441" cy="339091"/>
          </a:xfrm>
        </p:grpSpPr>
        <p:sp>
          <p:nvSpPr>
            <p:cNvPr id="15052" name="Google Shape;15052;p74"/>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4"/>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4"/>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4"/>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4"/>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4"/>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4"/>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4"/>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4"/>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74"/>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2" name="Google Shape;15062;p74"/>
          <p:cNvGrpSpPr/>
          <p:nvPr/>
        </p:nvGrpSpPr>
        <p:grpSpPr>
          <a:xfrm>
            <a:off x="4676331" y="1980866"/>
            <a:ext cx="377680" cy="377680"/>
            <a:chOff x="4676331" y="1980866"/>
            <a:chExt cx="377680" cy="377680"/>
          </a:xfrm>
        </p:grpSpPr>
        <p:sp>
          <p:nvSpPr>
            <p:cNvPr id="15063" name="Google Shape;15063;p74"/>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74"/>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74"/>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4"/>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4"/>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4"/>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4"/>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4"/>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4"/>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4"/>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4"/>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4"/>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4"/>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4"/>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4"/>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4"/>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4"/>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4"/>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4"/>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2" name="Google Shape;15082;p74"/>
          <p:cNvGrpSpPr/>
          <p:nvPr/>
        </p:nvGrpSpPr>
        <p:grpSpPr>
          <a:xfrm>
            <a:off x="7526242" y="1522968"/>
            <a:ext cx="357651" cy="332275"/>
            <a:chOff x="7526242" y="1522968"/>
            <a:chExt cx="357651" cy="332275"/>
          </a:xfrm>
        </p:grpSpPr>
        <p:sp>
          <p:nvSpPr>
            <p:cNvPr id="15083" name="Google Shape;15083;p74"/>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4"/>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74"/>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4"/>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4"/>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4"/>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4"/>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4"/>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4"/>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74"/>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74"/>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4"/>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4"/>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4"/>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4"/>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4"/>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9" name="Google Shape;15099;p74"/>
          <p:cNvGrpSpPr/>
          <p:nvPr/>
        </p:nvGrpSpPr>
        <p:grpSpPr>
          <a:xfrm>
            <a:off x="3250786" y="1982386"/>
            <a:ext cx="371650" cy="371624"/>
            <a:chOff x="3250786" y="1982386"/>
            <a:chExt cx="371650" cy="371624"/>
          </a:xfrm>
        </p:grpSpPr>
        <p:sp>
          <p:nvSpPr>
            <p:cNvPr id="15100" name="Google Shape;15100;p74"/>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74"/>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4"/>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4"/>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4"/>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4"/>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4"/>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4"/>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4"/>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4"/>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4"/>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4"/>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4"/>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4"/>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4"/>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4"/>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4"/>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74"/>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4"/>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4"/>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4"/>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4"/>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74"/>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74"/>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4"/>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74"/>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74"/>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4"/>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4"/>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74"/>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0" name="Google Shape;15130;p74"/>
          <p:cNvGrpSpPr/>
          <p:nvPr/>
        </p:nvGrpSpPr>
        <p:grpSpPr>
          <a:xfrm>
            <a:off x="1342386" y="2916322"/>
            <a:ext cx="373538" cy="331515"/>
            <a:chOff x="1342386" y="2916322"/>
            <a:chExt cx="373538" cy="331515"/>
          </a:xfrm>
        </p:grpSpPr>
        <p:sp>
          <p:nvSpPr>
            <p:cNvPr id="15131" name="Google Shape;15131;p74"/>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4"/>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4"/>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4"/>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4"/>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4"/>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4"/>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4"/>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74"/>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4"/>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4"/>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2" name="Google Shape;15142;p74"/>
          <p:cNvGrpSpPr/>
          <p:nvPr/>
        </p:nvGrpSpPr>
        <p:grpSpPr>
          <a:xfrm>
            <a:off x="2294122" y="2946600"/>
            <a:ext cx="373931" cy="271351"/>
            <a:chOff x="2294122" y="2946600"/>
            <a:chExt cx="373931" cy="271351"/>
          </a:xfrm>
        </p:grpSpPr>
        <p:sp>
          <p:nvSpPr>
            <p:cNvPr id="15143" name="Google Shape;15143;p74"/>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74"/>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4"/>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4"/>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4"/>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4"/>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4"/>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4"/>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4"/>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4"/>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74"/>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74"/>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4"/>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4"/>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4"/>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4"/>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4"/>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4"/>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4"/>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4"/>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4"/>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4"/>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4"/>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4"/>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4"/>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4"/>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4"/>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4"/>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4"/>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4"/>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3" name="Google Shape;15173;p74"/>
          <p:cNvGrpSpPr/>
          <p:nvPr/>
        </p:nvGrpSpPr>
        <p:grpSpPr>
          <a:xfrm>
            <a:off x="2769819" y="2907251"/>
            <a:ext cx="373905" cy="349682"/>
            <a:chOff x="2769819" y="2907251"/>
            <a:chExt cx="373905" cy="349682"/>
          </a:xfrm>
        </p:grpSpPr>
        <p:sp>
          <p:nvSpPr>
            <p:cNvPr id="15174" name="Google Shape;15174;p74"/>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4"/>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4"/>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4"/>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4"/>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4"/>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4"/>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4"/>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4"/>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4"/>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4"/>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4"/>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4"/>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4"/>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4"/>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4"/>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74"/>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1" name="Google Shape;15191;p74"/>
          <p:cNvGrpSpPr/>
          <p:nvPr/>
        </p:nvGrpSpPr>
        <p:grpSpPr>
          <a:xfrm>
            <a:off x="3246251" y="2895245"/>
            <a:ext cx="375792" cy="373800"/>
            <a:chOff x="3246251" y="2895245"/>
            <a:chExt cx="375792" cy="373800"/>
          </a:xfrm>
        </p:grpSpPr>
        <p:sp>
          <p:nvSpPr>
            <p:cNvPr id="15192" name="Google Shape;15192;p74"/>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4"/>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4"/>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4"/>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4"/>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74"/>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74"/>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74"/>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4"/>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4"/>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4"/>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4"/>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4"/>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4"/>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6" name="Google Shape;15206;p74"/>
          <p:cNvGrpSpPr/>
          <p:nvPr/>
        </p:nvGrpSpPr>
        <p:grpSpPr>
          <a:xfrm>
            <a:off x="3791182" y="2895454"/>
            <a:ext cx="234650" cy="373590"/>
            <a:chOff x="3791182" y="2895454"/>
            <a:chExt cx="234650" cy="373590"/>
          </a:xfrm>
        </p:grpSpPr>
        <p:sp>
          <p:nvSpPr>
            <p:cNvPr id="15207" name="Google Shape;15207;p74"/>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4"/>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4"/>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4"/>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4"/>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4"/>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74"/>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74"/>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4"/>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6" name="Google Shape;15216;p74"/>
          <p:cNvGrpSpPr/>
          <p:nvPr/>
        </p:nvGrpSpPr>
        <p:grpSpPr>
          <a:xfrm>
            <a:off x="7042995" y="2489463"/>
            <a:ext cx="364441" cy="256225"/>
            <a:chOff x="7042995" y="2489463"/>
            <a:chExt cx="364441" cy="256225"/>
          </a:xfrm>
        </p:grpSpPr>
        <p:sp>
          <p:nvSpPr>
            <p:cNvPr id="15217" name="Google Shape;15217;p74"/>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74"/>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74"/>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4"/>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4"/>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4"/>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4"/>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4"/>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4"/>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6" name="Google Shape;15226;p74"/>
          <p:cNvGrpSpPr/>
          <p:nvPr/>
        </p:nvGrpSpPr>
        <p:grpSpPr>
          <a:xfrm>
            <a:off x="7517172" y="2437007"/>
            <a:ext cx="364284" cy="361243"/>
            <a:chOff x="7517172" y="2437007"/>
            <a:chExt cx="364284" cy="361243"/>
          </a:xfrm>
        </p:grpSpPr>
        <p:sp>
          <p:nvSpPr>
            <p:cNvPr id="15227" name="Google Shape;15227;p74"/>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4"/>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4"/>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4"/>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4"/>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4"/>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4"/>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4"/>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4"/>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4"/>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4"/>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4"/>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74"/>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74"/>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4"/>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4"/>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4"/>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4"/>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4"/>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74"/>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74"/>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8" name="Google Shape;15248;p74"/>
          <p:cNvGrpSpPr/>
          <p:nvPr/>
        </p:nvGrpSpPr>
        <p:grpSpPr>
          <a:xfrm>
            <a:off x="8006475" y="2436954"/>
            <a:ext cx="335290" cy="361321"/>
            <a:chOff x="8006475" y="2436954"/>
            <a:chExt cx="335290" cy="361321"/>
          </a:xfrm>
        </p:grpSpPr>
        <p:sp>
          <p:nvSpPr>
            <p:cNvPr id="15249" name="Google Shape;15249;p74"/>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4"/>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4"/>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4"/>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74"/>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74"/>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4"/>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4"/>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4"/>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4"/>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74"/>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74"/>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4"/>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4"/>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4"/>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4"/>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74"/>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74"/>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4"/>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8" name="Google Shape;15268;p74"/>
          <p:cNvGrpSpPr/>
          <p:nvPr/>
        </p:nvGrpSpPr>
        <p:grpSpPr>
          <a:xfrm>
            <a:off x="5596661" y="2909139"/>
            <a:ext cx="394326" cy="349682"/>
            <a:chOff x="5596661" y="2909139"/>
            <a:chExt cx="394326" cy="349682"/>
          </a:xfrm>
        </p:grpSpPr>
        <p:sp>
          <p:nvSpPr>
            <p:cNvPr id="15269" name="Google Shape;15269;p74"/>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4"/>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4"/>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4"/>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4"/>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4"/>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4"/>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4"/>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4"/>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4"/>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74"/>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74"/>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74"/>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74"/>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4"/>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4"/>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5" name="Google Shape;15285;p74"/>
          <p:cNvGrpSpPr/>
          <p:nvPr/>
        </p:nvGrpSpPr>
        <p:grpSpPr>
          <a:xfrm>
            <a:off x="874658" y="2914408"/>
            <a:ext cx="356891" cy="335709"/>
            <a:chOff x="874658" y="2914408"/>
            <a:chExt cx="356891" cy="335709"/>
          </a:xfrm>
        </p:grpSpPr>
        <p:sp>
          <p:nvSpPr>
            <p:cNvPr id="15286" name="Google Shape;15286;p74"/>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74"/>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4"/>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4"/>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4"/>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4"/>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4"/>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4"/>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4"/>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4"/>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4"/>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4"/>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4"/>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4"/>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4"/>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4"/>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4"/>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4"/>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74"/>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4"/>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6" name="Google Shape;15306;p74"/>
          <p:cNvGrpSpPr/>
          <p:nvPr/>
        </p:nvGrpSpPr>
        <p:grpSpPr>
          <a:xfrm>
            <a:off x="4230912" y="2929193"/>
            <a:ext cx="308813" cy="306165"/>
            <a:chOff x="4230912" y="2929193"/>
            <a:chExt cx="308813" cy="306165"/>
          </a:xfrm>
        </p:grpSpPr>
        <p:sp>
          <p:nvSpPr>
            <p:cNvPr id="15307" name="Google Shape;15307;p74"/>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4"/>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4"/>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4"/>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4"/>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4"/>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74"/>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4"/>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4"/>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74"/>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74"/>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4"/>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4"/>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4"/>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4"/>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2" name="Google Shape;15322;p74"/>
          <p:cNvGrpSpPr/>
          <p:nvPr/>
        </p:nvGrpSpPr>
        <p:grpSpPr>
          <a:xfrm>
            <a:off x="4627886" y="3401089"/>
            <a:ext cx="409111" cy="267944"/>
            <a:chOff x="4627886" y="3401089"/>
            <a:chExt cx="409111" cy="267944"/>
          </a:xfrm>
        </p:grpSpPr>
        <p:sp>
          <p:nvSpPr>
            <p:cNvPr id="15323" name="Google Shape;15323;p74"/>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74"/>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74"/>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74"/>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74"/>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74"/>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4"/>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4"/>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4"/>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4"/>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4"/>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4" name="Google Shape;15334;p74"/>
          <p:cNvGrpSpPr/>
          <p:nvPr/>
        </p:nvGrpSpPr>
        <p:grpSpPr>
          <a:xfrm>
            <a:off x="4652476" y="2898915"/>
            <a:ext cx="386016" cy="384495"/>
            <a:chOff x="4652476" y="2898915"/>
            <a:chExt cx="386016" cy="384495"/>
          </a:xfrm>
        </p:grpSpPr>
        <p:sp>
          <p:nvSpPr>
            <p:cNvPr id="15335" name="Google Shape;15335;p74"/>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4"/>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4"/>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4"/>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4"/>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4"/>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4"/>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4"/>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4"/>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4" name="Google Shape;15344;p74"/>
          <p:cNvGrpSpPr/>
          <p:nvPr/>
        </p:nvGrpSpPr>
        <p:grpSpPr>
          <a:xfrm>
            <a:off x="5156931" y="2922194"/>
            <a:ext cx="324699" cy="347611"/>
            <a:chOff x="5156931" y="2922194"/>
            <a:chExt cx="324699" cy="347611"/>
          </a:xfrm>
        </p:grpSpPr>
        <p:sp>
          <p:nvSpPr>
            <p:cNvPr id="15345" name="Google Shape;15345;p74"/>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4"/>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74"/>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74"/>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4"/>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4"/>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4"/>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4"/>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74"/>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4"/>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4"/>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4"/>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4"/>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4"/>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4"/>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4"/>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1" name="Google Shape;15361;p74"/>
          <p:cNvGrpSpPr/>
          <p:nvPr/>
        </p:nvGrpSpPr>
        <p:grpSpPr>
          <a:xfrm>
            <a:off x="6086331" y="2905337"/>
            <a:ext cx="364441" cy="364834"/>
            <a:chOff x="6086331" y="2905337"/>
            <a:chExt cx="364441" cy="364834"/>
          </a:xfrm>
        </p:grpSpPr>
        <p:sp>
          <p:nvSpPr>
            <p:cNvPr id="15362" name="Google Shape;15362;p74"/>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4"/>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74"/>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74"/>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4"/>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4"/>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8" name="Google Shape;15368;p74"/>
          <p:cNvGrpSpPr/>
          <p:nvPr/>
        </p:nvGrpSpPr>
        <p:grpSpPr>
          <a:xfrm>
            <a:off x="6554059" y="2907251"/>
            <a:ext cx="377706" cy="377680"/>
            <a:chOff x="6554059" y="2907251"/>
            <a:chExt cx="377706" cy="377680"/>
          </a:xfrm>
        </p:grpSpPr>
        <p:sp>
          <p:nvSpPr>
            <p:cNvPr id="15369" name="Google Shape;15369;p74"/>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4"/>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4"/>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4"/>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4"/>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4"/>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4"/>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4"/>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4"/>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74"/>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74"/>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4"/>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4"/>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4"/>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4"/>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4"/>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4"/>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4"/>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4"/>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4"/>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4"/>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74"/>
          <p:cNvGrpSpPr/>
          <p:nvPr/>
        </p:nvGrpSpPr>
        <p:grpSpPr>
          <a:xfrm>
            <a:off x="7491796" y="2945446"/>
            <a:ext cx="400801" cy="317542"/>
            <a:chOff x="7491796" y="2945446"/>
            <a:chExt cx="400801" cy="317542"/>
          </a:xfrm>
        </p:grpSpPr>
        <p:sp>
          <p:nvSpPr>
            <p:cNvPr id="15391" name="Google Shape;15391;p74"/>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4"/>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4"/>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74"/>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74"/>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4"/>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4"/>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4"/>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74"/>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4"/>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4"/>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4"/>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4"/>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4"/>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4"/>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4"/>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4"/>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4"/>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4"/>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4"/>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4"/>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74"/>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3" name="Google Shape;15413;p74"/>
          <p:cNvGrpSpPr/>
          <p:nvPr/>
        </p:nvGrpSpPr>
        <p:grpSpPr>
          <a:xfrm>
            <a:off x="7045643" y="2907723"/>
            <a:ext cx="345304" cy="365857"/>
            <a:chOff x="7045643" y="2907723"/>
            <a:chExt cx="345304" cy="365857"/>
          </a:xfrm>
        </p:grpSpPr>
        <p:sp>
          <p:nvSpPr>
            <p:cNvPr id="15414" name="Google Shape;15414;p74"/>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4"/>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4"/>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4"/>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74"/>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4"/>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4"/>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4"/>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4"/>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4"/>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4"/>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4"/>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74"/>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4"/>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4"/>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4"/>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4"/>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4"/>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4"/>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3" name="Google Shape;15433;p74"/>
          <p:cNvGrpSpPr/>
          <p:nvPr/>
        </p:nvGrpSpPr>
        <p:grpSpPr>
          <a:xfrm>
            <a:off x="7992843" y="2907251"/>
            <a:ext cx="347794" cy="366328"/>
            <a:chOff x="7992843" y="2907251"/>
            <a:chExt cx="347794" cy="366328"/>
          </a:xfrm>
        </p:grpSpPr>
        <p:sp>
          <p:nvSpPr>
            <p:cNvPr id="15434" name="Google Shape;15434;p74"/>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4"/>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4"/>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4"/>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74"/>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74"/>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74"/>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4"/>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4"/>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4"/>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74"/>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4"/>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4"/>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4"/>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4"/>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4"/>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4"/>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74"/>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4"/>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4"/>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4"/>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4"/>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4"/>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4"/>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4"/>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4"/>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4"/>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4"/>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4"/>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4"/>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4"/>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74"/>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74"/>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7" name="Google Shape;15467;p74"/>
          <p:cNvGrpSpPr/>
          <p:nvPr/>
        </p:nvGrpSpPr>
        <p:grpSpPr>
          <a:xfrm>
            <a:off x="873898" y="1512377"/>
            <a:ext cx="398127" cy="353457"/>
            <a:chOff x="873898" y="1512377"/>
            <a:chExt cx="398127" cy="353457"/>
          </a:xfrm>
        </p:grpSpPr>
        <p:sp>
          <p:nvSpPr>
            <p:cNvPr id="15468" name="Google Shape;15468;p74"/>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74"/>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74"/>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74"/>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4"/>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4"/>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4"/>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4"/>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74"/>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74"/>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4"/>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4"/>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4"/>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4"/>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74"/>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74"/>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4"/>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4"/>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74"/>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7" name="Google Shape;15487;p74"/>
          <p:cNvGrpSpPr/>
          <p:nvPr/>
        </p:nvGrpSpPr>
        <p:grpSpPr>
          <a:xfrm>
            <a:off x="1424125" y="1515680"/>
            <a:ext cx="246762" cy="347139"/>
            <a:chOff x="1424125" y="1515680"/>
            <a:chExt cx="246762" cy="347139"/>
          </a:xfrm>
        </p:grpSpPr>
        <p:sp>
          <p:nvSpPr>
            <p:cNvPr id="15488" name="Google Shape;15488;p74"/>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4"/>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74"/>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74"/>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74"/>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74"/>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4"/>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4"/>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4"/>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4"/>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4"/>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74"/>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74"/>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4"/>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4"/>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74"/>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74"/>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74"/>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74"/>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74"/>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8" name="Google Shape;15508;p74"/>
          <p:cNvGrpSpPr/>
          <p:nvPr/>
        </p:nvGrpSpPr>
        <p:grpSpPr>
          <a:xfrm>
            <a:off x="2319498" y="1512744"/>
            <a:ext cx="352697" cy="352723"/>
            <a:chOff x="2319498" y="1512744"/>
            <a:chExt cx="352697" cy="352723"/>
          </a:xfrm>
        </p:grpSpPr>
        <p:sp>
          <p:nvSpPr>
            <p:cNvPr id="15509" name="Google Shape;15509;p74"/>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4"/>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4"/>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74"/>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74"/>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4"/>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4"/>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4"/>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74"/>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74"/>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74"/>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4"/>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4"/>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4"/>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74"/>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4"/>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74"/>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74"/>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74"/>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8" name="Google Shape;15528;p74"/>
          <p:cNvGrpSpPr/>
          <p:nvPr/>
        </p:nvGrpSpPr>
        <p:grpSpPr>
          <a:xfrm>
            <a:off x="4236601" y="1512666"/>
            <a:ext cx="312981" cy="352697"/>
            <a:chOff x="4236601" y="1512666"/>
            <a:chExt cx="312981" cy="352697"/>
          </a:xfrm>
        </p:grpSpPr>
        <p:sp>
          <p:nvSpPr>
            <p:cNvPr id="15529" name="Google Shape;15529;p74"/>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4"/>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4"/>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4"/>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4"/>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4"/>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4"/>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74"/>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74"/>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74"/>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74"/>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74"/>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4"/>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4"/>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3" name="Google Shape;15543;p74"/>
          <p:cNvGrpSpPr/>
          <p:nvPr/>
        </p:nvGrpSpPr>
        <p:grpSpPr>
          <a:xfrm>
            <a:off x="849675" y="3347716"/>
            <a:ext cx="346300" cy="375818"/>
            <a:chOff x="849675" y="3347716"/>
            <a:chExt cx="346300" cy="375818"/>
          </a:xfrm>
        </p:grpSpPr>
        <p:sp>
          <p:nvSpPr>
            <p:cNvPr id="15544" name="Google Shape;15544;p74"/>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74"/>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74"/>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74"/>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4"/>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4"/>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74"/>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74"/>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4"/>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4"/>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4"/>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4"/>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74"/>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74"/>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74"/>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4"/>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4"/>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1" name="Google Shape;15561;p74"/>
          <p:cNvGrpSpPr/>
          <p:nvPr/>
        </p:nvGrpSpPr>
        <p:grpSpPr>
          <a:xfrm>
            <a:off x="1324219" y="3399202"/>
            <a:ext cx="376578" cy="272846"/>
            <a:chOff x="1324219" y="3399202"/>
            <a:chExt cx="376578" cy="272846"/>
          </a:xfrm>
        </p:grpSpPr>
        <p:sp>
          <p:nvSpPr>
            <p:cNvPr id="15562" name="Google Shape;15562;p74"/>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4"/>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74"/>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4"/>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4"/>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74"/>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74"/>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4"/>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4"/>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74"/>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74"/>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4"/>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4"/>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4"/>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4"/>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4"/>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4"/>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74"/>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74"/>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4"/>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74"/>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74"/>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4"/>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4"/>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4"/>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4"/>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4"/>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4"/>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4"/>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4"/>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4"/>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4"/>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74"/>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5" name="Google Shape;15595;p74"/>
          <p:cNvGrpSpPr/>
          <p:nvPr/>
        </p:nvGrpSpPr>
        <p:grpSpPr>
          <a:xfrm>
            <a:off x="1798763" y="3395401"/>
            <a:ext cx="376185" cy="280448"/>
            <a:chOff x="1798763" y="3395401"/>
            <a:chExt cx="376185" cy="280448"/>
          </a:xfrm>
        </p:grpSpPr>
        <p:sp>
          <p:nvSpPr>
            <p:cNvPr id="15596" name="Google Shape;15596;p74"/>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4"/>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74"/>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74"/>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4"/>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74"/>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4"/>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4"/>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4"/>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74"/>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74"/>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4"/>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4"/>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4"/>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4"/>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4"/>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4"/>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4"/>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4"/>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4"/>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4"/>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74"/>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74"/>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74"/>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4"/>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4"/>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4"/>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4"/>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4"/>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4"/>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4"/>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7" name="Google Shape;15627;p74"/>
          <p:cNvGrpSpPr/>
          <p:nvPr/>
        </p:nvGrpSpPr>
        <p:grpSpPr>
          <a:xfrm>
            <a:off x="2273307" y="3378754"/>
            <a:ext cx="375818" cy="313374"/>
            <a:chOff x="2273307" y="3378754"/>
            <a:chExt cx="375818" cy="313374"/>
          </a:xfrm>
        </p:grpSpPr>
        <p:sp>
          <p:nvSpPr>
            <p:cNvPr id="15628" name="Google Shape;15628;p74"/>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4"/>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4"/>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4"/>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4"/>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4"/>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4"/>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4"/>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4"/>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4"/>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4"/>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4"/>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4"/>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4"/>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4"/>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4"/>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4"/>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74"/>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74"/>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4"/>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74"/>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4"/>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4"/>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4"/>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4"/>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4"/>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4"/>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74"/>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74"/>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74"/>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4"/>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4"/>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4"/>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74"/>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4"/>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4"/>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4"/>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4"/>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4"/>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4"/>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4"/>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74"/>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74"/>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4"/>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74"/>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74"/>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74"/>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74"/>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4"/>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4"/>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74"/>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74"/>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74"/>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4"/>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4"/>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74"/>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74"/>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4"/>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4"/>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4"/>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4"/>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4"/>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4"/>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4"/>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4"/>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4"/>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74"/>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74"/>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4"/>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4"/>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4"/>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4"/>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4"/>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4"/>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4"/>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4"/>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4"/>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4"/>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4"/>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4"/>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4"/>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4"/>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74"/>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74"/>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74"/>
          <p:cNvGrpSpPr/>
          <p:nvPr/>
        </p:nvGrpSpPr>
        <p:grpSpPr>
          <a:xfrm>
            <a:off x="2747484" y="3359460"/>
            <a:ext cx="377706" cy="352330"/>
            <a:chOff x="2747484" y="3359460"/>
            <a:chExt cx="377706" cy="352330"/>
          </a:xfrm>
        </p:grpSpPr>
        <p:sp>
          <p:nvSpPr>
            <p:cNvPr id="15713" name="Google Shape;15713;p74"/>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4"/>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4"/>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4"/>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4"/>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4"/>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4"/>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4"/>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74"/>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74"/>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4"/>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4"/>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4"/>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4"/>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4"/>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8" name="Google Shape;15728;p74"/>
          <p:cNvGrpSpPr/>
          <p:nvPr/>
        </p:nvGrpSpPr>
        <p:grpSpPr>
          <a:xfrm>
            <a:off x="3696205" y="3371938"/>
            <a:ext cx="375792" cy="327373"/>
            <a:chOff x="3696205" y="3371938"/>
            <a:chExt cx="375792" cy="327373"/>
          </a:xfrm>
        </p:grpSpPr>
        <p:sp>
          <p:nvSpPr>
            <p:cNvPr id="15729" name="Google Shape;15729;p74"/>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74"/>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74"/>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4"/>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74"/>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74"/>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4"/>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74"/>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74"/>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74"/>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74"/>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4"/>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4"/>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74"/>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74"/>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74"/>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74"/>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74"/>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4"/>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4"/>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4"/>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74"/>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74"/>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2" name="Google Shape;15752;p74"/>
          <p:cNvGrpSpPr/>
          <p:nvPr/>
        </p:nvGrpSpPr>
        <p:grpSpPr>
          <a:xfrm>
            <a:off x="6567324" y="2436849"/>
            <a:ext cx="366722" cy="342892"/>
            <a:chOff x="6567324" y="2436849"/>
            <a:chExt cx="366722" cy="342892"/>
          </a:xfrm>
        </p:grpSpPr>
        <p:sp>
          <p:nvSpPr>
            <p:cNvPr id="15753" name="Google Shape;15753;p74"/>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74"/>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74"/>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4"/>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4"/>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74"/>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74"/>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4"/>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4"/>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74"/>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74"/>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74"/>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5" name="Google Shape;15765;p74"/>
          <p:cNvGrpSpPr/>
          <p:nvPr/>
        </p:nvGrpSpPr>
        <p:grpSpPr>
          <a:xfrm>
            <a:off x="4208970" y="3361347"/>
            <a:ext cx="299349" cy="348188"/>
            <a:chOff x="4208970" y="3361347"/>
            <a:chExt cx="299349" cy="348188"/>
          </a:xfrm>
        </p:grpSpPr>
        <p:sp>
          <p:nvSpPr>
            <p:cNvPr id="15766" name="Google Shape;15766;p74"/>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74"/>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74"/>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74"/>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74"/>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74"/>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74"/>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74"/>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4"/>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4"/>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4"/>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4"/>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74"/>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74"/>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0" name="Google Shape;15780;p74"/>
          <p:cNvGrpSpPr/>
          <p:nvPr/>
        </p:nvGrpSpPr>
        <p:grpSpPr>
          <a:xfrm>
            <a:off x="2786833" y="1512351"/>
            <a:ext cx="366722" cy="353667"/>
            <a:chOff x="2786833" y="1512351"/>
            <a:chExt cx="366722" cy="353667"/>
          </a:xfrm>
        </p:grpSpPr>
        <p:sp>
          <p:nvSpPr>
            <p:cNvPr id="15781" name="Google Shape;15781;p74"/>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4"/>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74"/>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74"/>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74"/>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74"/>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74"/>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74"/>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74"/>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4"/>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4"/>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74"/>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74"/>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4"/>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4"/>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74"/>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74"/>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74"/>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74"/>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74"/>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1" name="Google Shape;15801;p74"/>
          <p:cNvGrpSpPr/>
          <p:nvPr/>
        </p:nvGrpSpPr>
        <p:grpSpPr>
          <a:xfrm>
            <a:off x="1845321" y="1512744"/>
            <a:ext cx="352723" cy="353090"/>
            <a:chOff x="1845321" y="1512744"/>
            <a:chExt cx="352723" cy="353090"/>
          </a:xfrm>
        </p:grpSpPr>
        <p:sp>
          <p:nvSpPr>
            <p:cNvPr id="15802" name="Google Shape;15802;p74"/>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74"/>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74"/>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4"/>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74"/>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74"/>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4"/>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4"/>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4"/>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74"/>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74"/>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3" name="Google Shape;15813;p74"/>
          <p:cNvGrpSpPr/>
          <p:nvPr/>
        </p:nvGrpSpPr>
        <p:grpSpPr>
          <a:xfrm>
            <a:off x="3214452" y="3340533"/>
            <a:ext cx="392465" cy="389896"/>
            <a:chOff x="3214452" y="3340533"/>
            <a:chExt cx="392465" cy="389896"/>
          </a:xfrm>
        </p:grpSpPr>
        <p:sp>
          <p:nvSpPr>
            <p:cNvPr id="15814" name="Google Shape;15814;p74"/>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74"/>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4"/>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4"/>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4"/>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4"/>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74"/>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74"/>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4"/>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4"/>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74"/>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74"/>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4"/>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4"/>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4"/>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4"/>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74"/>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74"/>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74"/>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74"/>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74"/>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74"/>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74"/>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74"/>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74"/>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9" name="Google Shape;15839;p74"/>
          <p:cNvGrpSpPr/>
          <p:nvPr/>
        </p:nvGrpSpPr>
        <p:grpSpPr>
          <a:xfrm>
            <a:off x="3327229" y="1499899"/>
            <a:ext cx="234650" cy="378440"/>
            <a:chOff x="3327229" y="1499899"/>
            <a:chExt cx="234650" cy="378440"/>
          </a:xfrm>
        </p:grpSpPr>
        <p:sp>
          <p:nvSpPr>
            <p:cNvPr id="15840" name="Google Shape;15840;p74"/>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4"/>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4"/>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4"/>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4"/>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4"/>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4"/>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74"/>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74"/>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74"/>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4"/>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74"/>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74"/>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74"/>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74"/>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4"/>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4"/>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74"/>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74"/>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74"/>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4"/>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1" name="Google Shape;15861;p74"/>
          <p:cNvGrpSpPr/>
          <p:nvPr/>
        </p:nvGrpSpPr>
        <p:grpSpPr>
          <a:xfrm>
            <a:off x="3735553" y="1530151"/>
            <a:ext cx="366722" cy="317962"/>
            <a:chOff x="3735553" y="1530151"/>
            <a:chExt cx="366722" cy="317962"/>
          </a:xfrm>
        </p:grpSpPr>
        <p:sp>
          <p:nvSpPr>
            <p:cNvPr id="15862" name="Google Shape;15862;p74"/>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74"/>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74"/>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74"/>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74"/>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74"/>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74"/>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4"/>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4"/>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74"/>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74"/>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74"/>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4" name="Google Shape;15874;p74"/>
          <p:cNvGrpSpPr/>
          <p:nvPr/>
        </p:nvGrpSpPr>
        <p:grpSpPr>
          <a:xfrm>
            <a:off x="866322" y="2469775"/>
            <a:ext cx="379226" cy="322733"/>
            <a:chOff x="866322" y="2469775"/>
            <a:chExt cx="379226" cy="322733"/>
          </a:xfrm>
        </p:grpSpPr>
        <p:sp>
          <p:nvSpPr>
            <p:cNvPr id="15875" name="Google Shape;15875;p74"/>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4"/>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4"/>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4"/>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74"/>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74"/>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74"/>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74"/>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4"/>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4"/>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4"/>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74"/>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74"/>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74"/>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74"/>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4"/>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74"/>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74"/>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4"/>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4"/>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4"/>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4"/>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74"/>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74"/>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74"/>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4"/>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1" name="Google Shape;15901;p74"/>
          <p:cNvGrpSpPr/>
          <p:nvPr/>
        </p:nvGrpSpPr>
        <p:grpSpPr>
          <a:xfrm>
            <a:off x="1328387" y="2500814"/>
            <a:ext cx="404183" cy="289151"/>
            <a:chOff x="1328387" y="2500814"/>
            <a:chExt cx="404183" cy="289151"/>
          </a:xfrm>
        </p:grpSpPr>
        <p:sp>
          <p:nvSpPr>
            <p:cNvPr id="15902" name="Google Shape;15902;p74"/>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4"/>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74"/>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74"/>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74"/>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4"/>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4"/>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4"/>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4"/>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74"/>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4"/>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4"/>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74"/>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74"/>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4"/>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4"/>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74"/>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74"/>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74"/>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74"/>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74"/>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74"/>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4"/>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4"/>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74"/>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74"/>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4"/>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4"/>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74"/>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1" name="Google Shape;15931;p74"/>
          <p:cNvGrpSpPr/>
          <p:nvPr/>
        </p:nvGrpSpPr>
        <p:grpSpPr>
          <a:xfrm>
            <a:off x="1821465" y="2495702"/>
            <a:ext cx="365988" cy="270801"/>
            <a:chOff x="1821465" y="2495702"/>
            <a:chExt cx="365988" cy="270801"/>
          </a:xfrm>
        </p:grpSpPr>
        <p:sp>
          <p:nvSpPr>
            <p:cNvPr id="15932" name="Google Shape;15932;p74"/>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4"/>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4"/>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4"/>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74"/>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74"/>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4"/>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9" name="Google Shape;15939;p74"/>
          <p:cNvGrpSpPr/>
          <p:nvPr/>
        </p:nvGrpSpPr>
        <p:grpSpPr>
          <a:xfrm>
            <a:off x="3725723" y="2455776"/>
            <a:ext cx="354977" cy="351202"/>
            <a:chOff x="3725723" y="2455776"/>
            <a:chExt cx="354977" cy="351202"/>
          </a:xfrm>
        </p:grpSpPr>
        <p:sp>
          <p:nvSpPr>
            <p:cNvPr id="15940" name="Google Shape;15940;p74"/>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74"/>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74"/>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4"/>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74"/>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74"/>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74"/>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74"/>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74"/>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74"/>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4"/>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4"/>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4"/>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3" name="Google Shape;15953;p74"/>
          <p:cNvGrpSpPr/>
          <p:nvPr/>
        </p:nvGrpSpPr>
        <p:grpSpPr>
          <a:xfrm>
            <a:off x="5226165" y="1977641"/>
            <a:ext cx="230482" cy="388847"/>
            <a:chOff x="5226165" y="1977641"/>
            <a:chExt cx="230482" cy="388847"/>
          </a:xfrm>
        </p:grpSpPr>
        <p:sp>
          <p:nvSpPr>
            <p:cNvPr id="15954" name="Google Shape;15954;p74"/>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74"/>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74"/>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4"/>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4"/>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74"/>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74"/>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4"/>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4"/>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4"/>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74"/>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74"/>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6" name="Google Shape;15966;p74"/>
          <p:cNvGrpSpPr/>
          <p:nvPr/>
        </p:nvGrpSpPr>
        <p:grpSpPr>
          <a:xfrm>
            <a:off x="5632602" y="2025510"/>
            <a:ext cx="370130" cy="287264"/>
            <a:chOff x="5632602" y="2025510"/>
            <a:chExt cx="370130" cy="287264"/>
          </a:xfrm>
        </p:grpSpPr>
        <p:sp>
          <p:nvSpPr>
            <p:cNvPr id="15967" name="Google Shape;15967;p74"/>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74"/>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74"/>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4"/>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4"/>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74"/>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74"/>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74"/>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74"/>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74"/>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4"/>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4"/>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4"/>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4"/>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4"/>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4"/>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4"/>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74"/>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5" name="Google Shape;15985;p74"/>
          <p:cNvGrpSpPr/>
          <p:nvPr/>
        </p:nvGrpSpPr>
        <p:grpSpPr>
          <a:xfrm>
            <a:off x="4212378" y="2456537"/>
            <a:ext cx="331515" cy="330021"/>
            <a:chOff x="4212378" y="2456537"/>
            <a:chExt cx="331515" cy="330021"/>
          </a:xfrm>
        </p:grpSpPr>
        <p:sp>
          <p:nvSpPr>
            <p:cNvPr id="15986" name="Google Shape;15986;p74"/>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74"/>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74"/>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74"/>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4"/>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4"/>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4"/>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74"/>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74"/>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5" name="Google Shape;15995;p74"/>
          <p:cNvGrpSpPr/>
          <p:nvPr/>
        </p:nvGrpSpPr>
        <p:grpSpPr>
          <a:xfrm>
            <a:off x="6176013" y="1977825"/>
            <a:ext cx="235411" cy="347427"/>
            <a:chOff x="6176013" y="1977825"/>
            <a:chExt cx="235411" cy="347427"/>
          </a:xfrm>
        </p:grpSpPr>
        <p:sp>
          <p:nvSpPr>
            <p:cNvPr id="15996" name="Google Shape;15996;p74"/>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74"/>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74"/>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74"/>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4"/>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74"/>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74"/>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4"/>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4"/>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4"/>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4"/>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4"/>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74"/>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74"/>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74"/>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74"/>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74"/>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3" name="Google Shape;16013;p74"/>
          <p:cNvGrpSpPr/>
          <p:nvPr/>
        </p:nvGrpSpPr>
        <p:grpSpPr>
          <a:xfrm>
            <a:off x="6652077" y="1977458"/>
            <a:ext cx="235778" cy="347794"/>
            <a:chOff x="6652077" y="1977458"/>
            <a:chExt cx="235778" cy="347794"/>
          </a:xfrm>
        </p:grpSpPr>
        <p:sp>
          <p:nvSpPr>
            <p:cNvPr id="16014" name="Google Shape;16014;p74"/>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74"/>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74"/>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74"/>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74"/>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4"/>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4"/>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4"/>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74"/>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74"/>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74"/>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74"/>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4"/>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4"/>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4"/>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74"/>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0" name="Google Shape;16030;p74"/>
          <p:cNvGrpSpPr/>
          <p:nvPr/>
        </p:nvGrpSpPr>
        <p:grpSpPr>
          <a:xfrm>
            <a:off x="7072513" y="1997512"/>
            <a:ext cx="394352" cy="308052"/>
            <a:chOff x="7072513" y="1997512"/>
            <a:chExt cx="394352" cy="308052"/>
          </a:xfrm>
        </p:grpSpPr>
        <p:sp>
          <p:nvSpPr>
            <p:cNvPr id="16031" name="Google Shape;16031;p74"/>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4"/>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74"/>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74"/>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74"/>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74"/>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74"/>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74"/>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74"/>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74"/>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74"/>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2" name="Google Shape;16042;p74"/>
          <p:cNvGrpSpPr/>
          <p:nvPr/>
        </p:nvGrpSpPr>
        <p:grpSpPr>
          <a:xfrm>
            <a:off x="7576208" y="1977825"/>
            <a:ext cx="292533" cy="347454"/>
            <a:chOff x="7576208" y="1977825"/>
            <a:chExt cx="292533" cy="347454"/>
          </a:xfrm>
        </p:grpSpPr>
        <p:sp>
          <p:nvSpPr>
            <p:cNvPr id="16043" name="Google Shape;16043;p74"/>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4"/>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4"/>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4"/>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4"/>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4"/>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74"/>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74"/>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4"/>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74"/>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74"/>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74"/>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74"/>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6" name="Google Shape;16056;p74"/>
          <p:cNvGrpSpPr/>
          <p:nvPr/>
        </p:nvGrpSpPr>
        <p:grpSpPr>
          <a:xfrm>
            <a:off x="8023882" y="1977458"/>
            <a:ext cx="320557" cy="347794"/>
            <a:chOff x="8023882" y="1977458"/>
            <a:chExt cx="320557" cy="347794"/>
          </a:xfrm>
        </p:grpSpPr>
        <p:sp>
          <p:nvSpPr>
            <p:cNvPr id="16057" name="Google Shape;16057;p74"/>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74"/>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74"/>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74"/>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74"/>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74"/>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74"/>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4"/>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74"/>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74"/>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4"/>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4"/>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4"/>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74"/>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74"/>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74"/>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74"/>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74"/>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74"/>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74"/>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4"/>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74"/>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74"/>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74"/>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4"/>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4"/>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74"/>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74"/>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4"/>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74"/>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74"/>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74"/>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74"/>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74"/>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4"/>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74"/>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74"/>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74"/>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74"/>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74"/>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7" name="Google Shape;16097;p74"/>
          <p:cNvGrpSpPr/>
          <p:nvPr/>
        </p:nvGrpSpPr>
        <p:grpSpPr>
          <a:xfrm>
            <a:off x="5627674" y="2444819"/>
            <a:ext cx="345147" cy="342630"/>
            <a:chOff x="5627674" y="2444819"/>
            <a:chExt cx="345147" cy="342630"/>
          </a:xfrm>
        </p:grpSpPr>
        <p:sp>
          <p:nvSpPr>
            <p:cNvPr id="16098" name="Google Shape;16098;p74"/>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4"/>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74"/>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74"/>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74"/>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3" name="Google Shape;16103;p74"/>
          <p:cNvGrpSpPr/>
          <p:nvPr/>
        </p:nvGrpSpPr>
        <p:grpSpPr>
          <a:xfrm>
            <a:off x="4653996" y="2440257"/>
            <a:ext cx="396607" cy="348555"/>
            <a:chOff x="4653996" y="2440257"/>
            <a:chExt cx="396607" cy="348555"/>
          </a:xfrm>
        </p:grpSpPr>
        <p:sp>
          <p:nvSpPr>
            <p:cNvPr id="16104" name="Google Shape;16104;p74"/>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74"/>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74"/>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4"/>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74"/>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4"/>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74"/>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74"/>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4"/>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4"/>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74"/>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74"/>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74"/>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74"/>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74"/>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74"/>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74"/>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74"/>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2" name="Google Shape;16122;p74"/>
          <p:cNvGrpSpPr/>
          <p:nvPr/>
        </p:nvGrpSpPr>
        <p:grpSpPr>
          <a:xfrm>
            <a:off x="1854391" y="2895140"/>
            <a:ext cx="301630" cy="374272"/>
            <a:chOff x="1854391" y="2895140"/>
            <a:chExt cx="301630" cy="374272"/>
          </a:xfrm>
        </p:grpSpPr>
        <p:sp>
          <p:nvSpPr>
            <p:cNvPr id="16123" name="Google Shape;16123;p74"/>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74"/>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74"/>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4"/>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4"/>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74"/>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74"/>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4"/>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74"/>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74"/>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4"/>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74"/>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74"/>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74"/>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74"/>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74"/>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74"/>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74"/>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74"/>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74"/>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4"/>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74"/>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74"/>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4"/>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74"/>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74"/>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4"/>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74"/>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74"/>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4"/>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74"/>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74"/>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74"/>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74"/>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74"/>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74"/>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74"/>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4"/>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4"/>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74"/>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74"/>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74"/>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74"/>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74"/>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4"/>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74"/>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74"/>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74"/>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4"/>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2" name="Google Shape;16172;p74"/>
          <p:cNvGrpSpPr/>
          <p:nvPr/>
        </p:nvGrpSpPr>
        <p:grpSpPr>
          <a:xfrm>
            <a:off x="5172817" y="2438370"/>
            <a:ext cx="289518" cy="357651"/>
            <a:chOff x="5172817" y="2438370"/>
            <a:chExt cx="289518" cy="357651"/>
          </a:xfrm>
        </p:grpSpPr>
        <p:sp>
          <p:nvSpPr>
            <p:cNvPr id="16173" name="Google Shape;16173;p74"/>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74"/>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74"/>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4"/>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74"/>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74"/>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74"/>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74"/>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4"/>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74"/>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74"/>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4" name="Google Shape;16184;p74"/>
          <p:cNvGrpSpPr/>
          <p:nvPr/>
        </p:nvGrpSpPr>
        <p:grpSpPr>
          <a:xfrm>
            <a:off x="3234506" y="2484534"/>
            <a:ext cx="388297" cy="293320"/>
            <a:chOff x="3234506" y="2484534"/>
            <a:chExt cx="388297" cy="293320"/>
          </a:xfrm>
        </p:grpSpPr>
        <p:sp>
          <p:nvSpPr>
            <p:cNvPr id="16185" name="Google Shape;16185;p74"/>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74"/>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74"/>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4"/>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74"/>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74"/>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4"/>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74"/>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74"/>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74"/>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74"/>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4"/>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74"/>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74"/>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4"/>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4"/>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1" name="Google Shape;16201;p74"/>
          <p:cNvGrpSpPr/>
          <p:nvPr/>
        </p:nvGrpSpPr>
        <p:grpSpPr>
          <a:xfrm>
            <a:off x="6065149" y="3367036"/>
            <a:ext cx="362553" cy="356498"/>
            <a:chOff x="6065149" y="3367036"/>
            <a:chExt cx="362553" cy="356498"/>
          </a:xfrm>
        </p:grpSpPr>
        <p:sp>
          <p:nvSpPr>
            <p:cNvPr id="16202" name="Google Shape;16202;p74"/>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4"/>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74"/>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74"/>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74"/>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7" name="Google Shape;16207;p74"/>
          <p:cNvGrpSpPr/>
          <p:nvPr/>
        </p:nvGrpSpPr>
        <p:grpSpPr>
          <a:xfrm>
            <a:off x="2866317" y="3817357"/>
            <a:ext cx="362920" cy="356865"/>
            <a:chOff x="2866317" y="3817357"/>
            <a:chExt cx="362920" cy="356865"/>
          </a:xfrm>
        </p:grpSpPr>
        <p:sp>
          <p:nvSpPr>
            <p:cNvPr id="16208" name="Google Shape;16208;p74"/>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74"/>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74"/>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1" name="Google Shape;16211;p74"/>
          <p:cNvGrpSpPr/>
          <p:nvPr/>
        </p:nvGrpSpPr>
        <p:grpSpPr>
          <a:xfrm>
            <a:off x="6540821" y="3367036"/>
            <a:ext cx="362553" cy="356498"/>
            <a:chOff x="6540821" y="3367036"/>
            <a:chExt cx="362553" cy="356498"/>
          </a:xfrm>
        </p:grpSpPr>
        <p:sp>
          <p:nvSpPr>
            <p:cNvPr id="16212" name="Google Shape;16212;p74"/>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74"/>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74"/>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74"/>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74"/>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74"/>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74"/>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9" name="Google Shape;16219;p74"/>
          <p:cNvGrpSpPr/>
          <p:nvPr/>
        </p:nvGrpSpPr>
        <p:grpSpPr>
          <a:xfrm>
            <a:off x="2302458" y="2474704"/>
            <a:ext cx="354479" cy="312561"/>
            <a:chOff x="2302458" y="2474704"/>
            <a:chExt cx="354479" cy="312561"/>
          </a:xfrm>
        </p:grpSpPr>
        <p:sp>
          <p:nvSpPr>
            <p:cNvPr id="16220" name="Google Shape;16220;p74"/>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74"/>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74"/>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4"/>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4"/>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4"/>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74"/>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74"/>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4"/>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74"/>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74"/>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74"/>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2" name="Google Shape;16232;p74"/>
          <p:cNvGrpSpPr/>
          <p:nvPr/>
        </p:nvGrpSpPr>
        <p:grpSpPr>
          <a:xfrm>
            <a:off x="2831110" y="2442538"/>
            <a:ext cx="246002" cy="348922"/>
            <a:chOff x="2831110" y="2442538"/>
            <a:chExt cx="246002" cy="348922"/>
          </a:xfrm>
        </p:grpSpPr>
        <p:sp>
          <p:nvSpPr>
            <p:cNvPr id="16233" name="Google Shape;16233;p74"/>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74"/>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4"/>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74"/>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74"/>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74"/>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74"/>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74"/>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74"/>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4"/>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4"/>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74"/>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74"/>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4"/>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7" name="Google Shape;16247;p74"/>
          <p:cNvGrpSpPr/>
          <p:nvPr/>
        </p:nvGrpSpPr>
        <p:grpSpPr>
          <a:xfrm>
            <a:off x="3314750" y="3817357"/>
            <a:ext cx="362920" cy="356865"/>
            <a:chOff x="3314750" y="3817357"/>
            <a:chExt cx="362920" cy="356865"/>
          </a:xfrm>
        </p:grpSpPr>
        <p:sp>
          <p:nvSpPr>
            <p:cNvPr id="16248" name="Google Shape;16248;p74"/>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74"/>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4"/>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4"/>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4"/>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3" name="Google Shape;16253;p74"/>
          <p:cNvGrpSpPr/>
          <p:nvPr/>
        </p:nvGrpSpPr>
        <p:grpSpPr>
          <a:xfrm>
            <a:off x="7016492" y="3367036"/>
            <a:ext cx="362947" cy="356498"/>
            <a:chOff x="7016492" y="3367036"/>
            <a:chExt cx="362947" cy="356498"/>
          </a:xfrm>
        </p:grpSpPr>
        <p:sp>
          <p:nvSpPr>
            <p:cNvPr id="16254" name="Google Shape;16254;p74"/>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74"/>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74"/>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74"/>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74"/>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74"/>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0" name="Google Shape;16260;p74"/>
          <p:cNvGrpSpPr/>
          <p:nvPr/>
        </p:nvGrpSpPr>
        <p:grpSpPr>
          <a:xfrm>
            <a:off x="3763184" y="3817357"/>
            <a:ext cx="363314" cy="356576"/>
            <a:chOff x="3763184" y="3817357"/>
            <a:chExt cx="363314" cy="356576"/>
          </a:xfrm>
        </p:grpSpPr>
        <p:sp>
          <p:nvSpPr>
            <p:cNvPr id="16261" name="Google Shape;16261;p74"/>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74"/>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74"/>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74"/>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74"/>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6" name="Google Shape;16266;p74"/>
          <p:cNvGrpSpPr/>
          <p:nvPr/>
        </p:nvGrpSpPr>
        <p:grpSpPr>
          <a:xfrm>
            <a:off x="5108852" y="3817357"/>
            <a:ext cx="362947" cy="356576"/>
            <a:chOff x="5108852" y="3817357"/>
            <a:chExt cx="362947" cy="356576"/>
          </a:xfrm>
        </p:grpSpPr>
        <p:sp>
          <p:nvSpPr>
            <p:cNvPr id="16267" name="Google Shape;16267;p74"/>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74"/>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74"/>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74"/>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1" name="Google Shape;16271;p74"/>
          <p:cNvGrpSpPr/>
          <p:nvPr/>
        </p:nvGrpSpPr>
        <p:grpSpPr>
          <a:xfrm>
            <a:off x="6005720" y="3817357"/>
            <a:ext cx="362947" cy="356576"/>
            <a:chOff x="6005720" y="3817357"/>
            <a:chExt cx="362947" cy="356576"/>
          </a:xfrm>
        </p:grpSpPr>
        <p:sp>
          <p:nvSpPr>
            <p:cNvPr id="16272" name="Google Shape;16272;p74"/>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74"/>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74"/>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4"/>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6" name="Google Shape;16276;p74"/>
          <p:cNvGrpSpPr/>
          <p:nvPr/>
        </p:nvGrpSpPr>
        <p:grpSpPr>
          <a:xfrm>
            <a:off x="5589452" y="3367036"/>
            <a:ext cx="362580" cy="356498"/>
            <a:chOff x="5589452" y="3367036"/>
            <a:chExt cx="362580" cy="356498"/>
          </a:xfrm>
        </p:grpSpPr>
        <p:sp>
          <p:nvSpPr>
            <p:cNvPr id="16277" name="Google Shape;16277;p74"/>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74"/>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74"/>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0" name="Google Shape;16280;p74"/>
          <p:cNvGrpSpPr/>
          <p:nvPr/>
        </p:nvGrpSpPr>
        <p:grpSpPr>
          <a:xfrm>
            <a:off x="4211985" y="3817357"/>
            <a:ext cx="362947" cy="356576"/>
            <a:chOff x="4211985" y="3817357"/>
            <a:chExt cx="362947" cy="356576"/>
          </a:xfrm>
        </p:grpSpPr>
        <p:sp>
          <p:nvSpPr>
            <p:cNvPr id="16281" name="Google Shape;16281;p74"/>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74"/>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74"/>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4" name="Google Shape;16284;p74"/>
          <p:cNvGrpSpPr/>
          <p:nvPr/>
        </p:nvGrpSpPr>
        <p:grpSpPr>
          <a:xfrm>
            <a:off x="4660419" y="3817357"/>
            <a:ext cx="362947" cy="356576"/>
            <a:chOff x="4660419" y="3817357"/>
            <a:chExt cx="362947" cy="356576"/>
          </a:xfrm>
        </p:grpSpPr>
        <p:sp>
          <p:nvSpPr>
            <p:cNvPr id="16285" name="Google Shape;16285;p74"/>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4"/>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4"/>
            <p:cNvSpPr/>
            <p:nvPr/>
          </p:nvSpPr>
          <p:spPr>
            <a:xfrm>
              <a:off x="4702441" y="3871098"/>
              <a:ext cx="271351" cy="249016"/>
            </a:xfrm>
            <a:custGeom>
              <a:rect b="b" l="l" r="r" t="t"/>
              <a:pathLst>
                <a:path extrusionOk="0" h="9499" w="10351">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4"/>
            <p:cNvSpPr/>
            <p:nvPr/>
          </p:nvSpPr>
          <p:spPr>
            <a:xfrm>
              <a:off x="4727791" y="3894351"/>
              <a:ext cx="220652" cy="202668"/>
            </a:xfrm>
            <a:custGeom>
              <a:rect b="b" l="l" r="r" t="t"/>
              <a:pathLst>
                <a:path extrusionOk="0" h="7731" w="8417">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4"/>
            <p:cNvSpPr/>
            <p:nvPr/>
          </p:nvSpPr>
          <p:spPr>
            <a:xfrm>
              <a:off x="4765619" y="3922742"/>
              <a:ext cx="147250" cy="144025"/>
            </a:xfrm>
            <a:custGeom>
              <a:rect b="b" l="l" r="r" t="t"/>
              <a:pathLst>
                <a:path extrusionOk="0" h="5494" w="5617">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0" name="Google Shape;16290;p74"/>
          <p:cNvGrpSpPr/>
          <p:nvPr/>
        </p:nvGrpSpPr>
        <p:grpSpPr>
          <a:xfrm>
            <a:off x="5557286" y="3817357"/>
            <a:ext cx="362947" cy="356576"/>
            <a:chOff x="5557286" y="3817357"/>
            <a:chExt cx="362947" cy="356576"/>
          </a:xfrm>
        </p:grpSpPr>
        <p:sp>
          <p:nvSpPr>
            <p:cNvPr id="16291" name="Google Shape;16291;p74"/>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74"/>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74"/>
            <p:cNvSpPr/>
            <p:nvPr/>
          </p:nvSpPr>
          <p:spPr>
            <a:xfrm>
              <a:off x="5601563" y="3894456"/>
              <a:ext cx="268337" cy="202563"/>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74"/>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5" name="Google Shape;16295;p74"/>
          <p:cNvGrpSpPr/>
          <p:nvPr/>
        </p:nvGrpSpPr>
        <p:grpSpPr>
          <a:xfrm>
            <a:off x="7488021" y="3362475"/>
            <a:ext cx="372017" cy="365621"/>
            <a:chOff x="7488021" y="3362475"/>
            <a:chExt cx="372017" cy="365621"/>
          </a:xfrm>
        </p:grpSpPr>
        <p:sp>
          <p:nvSpPr>
            <p:cNvPr id="16296" name="Google Shape;16296;p74"/>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4"/>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4"/>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74"/>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74"/>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74"/>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4"/>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4"/>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74"/>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74"/>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6" name="Google Shape;16306;p74"/>
          <p:cNvGrpSpPr/>
          <p:nvPr/>
        </p:nvGrpSpPr>
        <p:grpSpPr>
          <a:xfrm>
            <a:off x="5113781" y="3367036"/>
            <a:ext cx="362553" cy="356498"/>
            <a:chOff x="5113781" y="3367036"/>
            <a:chExt cx="362553" cy="356498"/>
          </a:xfrm>
        </p:grpSpPr>
        <p:sp>
          <p:nvSpPr>
            <p:cNvPr id="16307" name="Google Shape;16307;p74"/>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4"/>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09" name="Google Shape;16309;p74"/>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10" name="Google Shape;16310;p74"/>
          <p:cNvGrpSpPr/>
          <p:nvPr/>
        </p:nvGrpSpPr>
        <p:grpSpPr>
          <a:xfrm>
            <a:off x="7968621" y="3365489"/>
            <a:ext cx="375818" cy="357651"/>
            <a:chOff x="7968621" y="3365489"/>
            <a:chExt cx="375818" cy="357651"/>
          </a:xfrm>
        </p:grpSpPr>
        <p:sp>
          <p:nvSpPr>
            <p:cNvPr id="16311" name="Google Shape;16311;p74"/>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4"/>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74"/>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74"/>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74"/>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4"/>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4"/>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74"/>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74"/>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4"/>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4"/>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74"/>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3" name="Google Shape;16323;p74"/>
          <p:cNvGrpSpPr/>
          <p:nvPr/>
        </p:nvGrpSpPr>
        <p:grpSpPr>
          <a:xfrm>
            <a:off x="1195965" y="193002"/>
            <a:ext cx="365988" cy="270801"/>
            <a:chOff x="1821465" y="2495702"/>
            <a:chExt cx="365988" cy="270801"/>
          </a:xfrm>
        </p:grpSpPr>
        <p:sp>
          <p:nvSpPr>
            <p:cNvPr id="16324" name="Google Shape;16324;p74"/>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74"/>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74"/>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74"/>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4"/>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4"/>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74"/>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1" name="Google Shape;16331;p74"/>
          <p:cNvGrpSpPr/>
          <p:nvPr/>
        </p:nvGrpSpPr>
        <p:grpSpPr>
          <a:xfrm>
            <a:off x="1839470" y="144332"/>
            <a:ext cx="364441" cy="339091"/>
            <a:chOff x="6093907" y="2461832"/>
            <a:chExt cx="364441" cy="339091"/>
          </a:xfrm>
        </p:grpSpPr>
        <p:sp>
          <p:nvSpPr>
            <p:cNvPr id="16332" name="Google Shape;16332;p74"/>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4"/>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4"/>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74"/>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74"/>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74"/>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74"/>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74"/>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74"/>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4"/>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2" name="Google Shape;16342;p74"/>
          <p:cNvGrpSpPr/>
          <p:nvPr/>
        </p:nvGrpSpPr>
        <p:grpSpPr>
          <a:xfrm>
            <a:off x="2559572" y="109882"/>
            <a:ext cx="364284" cy="361243"/>
            <a:chOff x="7517172" y="2437007"/>
            <a:chExt cx="364284" cy="361243"/>
          </a:xfrm>
        </p:grpSpPr>
        <p:sp>
          <p:nvSpPr>
            <p:cNvPr id="16343" name="Google Shape;16343;p74"/>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74"/>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74"/>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74"/>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74"/>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4"/>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4"/>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4"/>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4"/>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4"/>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74"/>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74"/>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74"/>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74"/>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74"/>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74"/>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74"/>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74"/>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74"/>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74"/>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4"/>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4" name="Google Shape;16364;p74"/>
          <p:cNvGrpSpPr/>
          <p:nvPr/>
        </p:nvGrpSpPr>
        <p:grpSpPr>
          <a:xfrm>
            <a:off x="3310003" y="110593"/>
            <a:ext cx="372410" cy="372410"/>
            <a:chOff x="1821465" y="1981993"/>
            <a:chExt cx="372410" cy="372410"/>
          </a:xfrm>
        </p:grpSpPr>
        <p:sp>
          <p:nvSpPr>
            <p:cNvPr id="16365" name="Google Shape;16365;p74"/>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74"/>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74"/>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74"/>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74"/>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4"/>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74"/>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74"/>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74"/>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74"/>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74"/>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74"/>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74"/>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4"/>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9" name="Google Shape;16379;p74"/>
          <p:cNvGrpSpPr/>
          <p:nvPr/>
        </p:nvGrpSpPr>
        <p:grpSpPr>
          <a:xfrm>
            <a:off x="4217083" y="165494"/>
            <a:ext cx="352723" cy="353090"/>
            <a:chOff x="1845321" y="1512744"/>
            <a:chExt cx="352723" cy="353090"/>
          </a:xfrm>
        </p:grpSpPr>
        <p:sp>
          <p:nvSpPr>
            <p:cNvPr id="16380" name="Google Shape;16380;p74"/>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74"/>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74"/>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74"/>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4"/>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4"/>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74"/>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74"/>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74"/>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74"/>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74"/>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1" name="Google Shape;16391;p74"/>
          <p:cNvGrpSpPr/>
          <p:nvPr/>
        </p:nvGrpSpPr>
        <p:grpSpPr>
          <a:xfrm>
            <a:off x="4850376" y="152995"/>
            <a:ext cx="375792" cy="373800"/>
            <a:chOff x="3246251" y="2895245"/>
            <a:chExt cx="375792" cy="373800"/>
          </a:xfrm>
        </p:grpSpPr>
        <p:sp>
          <p:nvSpPr>
            <p:cNvPr id="16392" name="Google Shape;16392;p74"/>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74"/>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74"/>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4"/>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4"/>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74"/>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74"/>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4"/>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4"/>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4"/>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4"/>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74"/>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74"/>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74"/>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6" name="Google Shape;16406;p74"/>
          <p:cNvGrpSpPr/>
          <p:nvPr/>
        </p:nvGrpSpPr>
        <p:grpSpPr>
          <a:xfrm>
            <a:off x="5506743" y="155073"/>
            <a:ext cx="345304" cy="365857"/>
            <a:chOff x="7045643" y="2907723"/>
            <a:chExt cx="345304" cy="365857"/>
          </a:xfrm>
        </p:grpSpPr>
        <p:sp>
          <p:nvSpPr>
            <p:cNvPr id="16407" name="Google Shape;16407;p74"/>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4"/>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74"/>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74"/>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74"/>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74"/>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74"/>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4"/>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74"/>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74"/>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74"/>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74"/>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4"/>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4"/>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4"/>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74"/>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74"/>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74"/>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4"/>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6429" name="Shape 16429"/>
        <p:cNvGrpSpPr/>
        <p:nvPr/>
      </p:nvGrpSpPr>
      <p:grpSpPr>
        <a:xfrm>
          <a:off x="0" y="0"/>
          <a:ext cx="0" cy="0"/>
          <a:chOff x="0" y="0"/>
          <a:chExt cx="0" cy="0"/>
        </a:xfrm>
      </p:grpSpPr>
      <p:pic>
        <p:nvPicPr>
          <p:cNvPr id="16430" name="Google Shape;16430;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1"/>
          <p:cNvSpPr txBox="1"/>
          <p:nvPr>
            <p:ph idx="1" type="body"/>
          </p:nvPr>
        </p:nvSpPr>
        <p:spPr>
          <a:xfrm>
            <a:off x="4542200" y="2383800"/>
            <a:ext cx="3932700" cy="2130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Currently </a:t>
            </a:r>
            <a:r>
              <a:rPr lang="en"/>
              <a:t>works </a:t>
            </a:r>
            <a:r>
              <a:rPr b="1" lang="en">
                <a:solidFill>
                  <a:schemeClr val="dk2"/>
                </a:solidFill>
              </a:rPr>
              <a:t>only</a:t>
            </a:r>
            <a:r>
              <a:rPr lang="en"/>
              <a:t> for those that are planning to </a:t>
            </a:r>
            <a:r>
              <a:rPr b="1" lang="en">
                <a:solidFill>
                  <a:schemeClr val="dk2"/>
                </a:solidFill>
              </a:rPr>
              <a:t>double-track.</a:t>
            </a:r>
            <a:r>
              <a:rPr lang="en"/>
              <a:t> </a:t>
            </a:r>
            <a:r>
              <a:rPr lang="en"/>
              <a:t> </a:t>
            </a:r>
            <a:endParaRPr/>
          </a:p>
          <a:p>
            <a:pPr indent="-330200" lvl="0" marL="457200" rtl="0" algn="l">
              <a:spcBef>
                <a:spcPts val="0"/>
              </a:spcBef>
              <a:spcAft>
                <a:spcPts val="0"/>
              </a:spcAft>
              <a:buSzPts val="1600"/>
              <a:buChar char="●"/>
            </a:pPr>
            <a:r>
              <a:rPr lang="en"/>
              <a:t>Lists </a:t>
            </a:r>
            <a:r>
              <a:rPr b="1" lang="en">
                <a:solidFill>
                  <a:schemeClr val="dk2"/>
                </a:solidFill>
              </a:rPr>
              <a:t>Math and Computer Science courses only</a:t>
            </a:r>
            <a:r>
              <a:rPr b="1" lang="en"/>
              <a:t> </a:t>
            </a:r>
            <a:endParaRPr b="1"/>
          </a:p>
          <a:p>
            <a:pPr indent="-330200" lvl="0" marL="457200" rtl="0" algn="l">
              <a:spcBef>
                <a:spcPts val="0"/>
              </a:spcBef>
              <a:spcAft>
                <a:spcPts val="0"/>
              </a:spcAft>
              <a:buSzPts val="1600"/>
              <a:buChar char="●"/>
            </a:pPr>
            <a:r>
              <a:rPr lang="en"/>
              <a:t>Algorithm (ironically) provides the </a:t>
            </a:r>
            <a:r>
              <a:rPr b="1" lang="en">
                <a:solidFill>
                  <a:schemeClr val="dk2"/>
                </a:solidFill>
              </a:rPr>
              <a:t>least number of classes</a:t>
            </a:r>
            <a:r>
              <a:rPr lang="en"/>
              <a:t> to receive </a:t>
            </a:r>
            <a:r>
              <a:rPr lang="en"/>
              <a:t>specific </a:t>
            </a:r>
            <a:r>
              <a:rPr lang="en"/>
              <a:t>concentrations</a:t>
            </a:r>
            <a:endParaRPr/>
          </a:p>
        </p:txBody>
      </p:sp>
      <p:sp>
        <p:nvSpPr>
          <p:cNvPr id="370" name="Google Shape;370;p31"/>
          <p:cNvSpPr txBox="1"/>
          <p:nvPr>
            <p:ph type="title"/>
          </p:nvPr>
        </p:nvSpPr>
        <p:spPr>
          <a:xfrm>
            <a:off x="4135324" y="1714800"/>
            <a:ext cx="4407600" cy="669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AN IMPORTANT NOTE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4" name="Shape 374"/>
        <p:cNvGrpSpPr/>
        <p:nvPr/>
      </p:nvGrpSpPr>
      <p:grpSpPr>
        <a:xfrm>
          <a:off x="0" y="0"/>
          <a:ext cx="0" cy="0"/>
          <a:chOff x="0" y="0"/>
          <a:chExt cx="0" cy="0"/>
        </a:xfrm>
      </p:grpSpPr>
      <p:sp>
        <p:nvSpPr>
          <p:cNvPr id="375" name="Google Shape;375;p32"/>
          <p:cNvSpPr txBox="1"/>
          <p:nvPr>
            <p:ph type="title"/>
          </p:nvPr>
        </p:nvSpPr>
        <p:spPr>
          <a:xfrm>
            <a:off x="3762375" y="1012300"/>
            <a:ext cx="4915200" cy="1940100"/>
          </a:xfrm>
          <a:prstGeom prst="rect">
            <a:avLst/>
          </a:prstGeom>
        </p:spPr>
        <p:txBody>
          <a:bodyPr anchorCtr="0" anchor="ctr" bIns="0" lIns="91425" spcFirstLastPara="1" rIns="91425" wrap="square" tIns="0">
            <a:noAutofit/>
          </a:bodyPr>
          <a:lstStyle/>
          <a:p>
            <a:pPr indent="0" lvl="0" marL="0" rtl="0" algn="r">
              <a:spcBef>
                <a:spcPts val="0"/>
              </a:spcBef>
              <a:spcAft>
                <a:spcPts val="0"/>
              </a:spcAft>
              <a:buNone/>
            </a:pPr>
            <a:r>
              <a:rPr lang="en"/>
              <a:t>02. THE ALGORITHM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3"/>
          <p:cNvSpPr/>
          <p:nvPr/>
        </p:nvSpPr>
        <p:spPr>
          <a:xfrm>
            <a:off x="-200" y="2542874"/>
            <a:ext cx="9144000" cy="671412"/>
          </a:xfrm>
          <a:custGeom>
            <a:rect b="b" l="l" r="r" t="t"/>
            <a:pathLst>
              <a:path extrusionOk="0" h="20980" w="285750">
                <a:moveTo>
                  <a:pt x="0" y="1"/>
                </a:moveTo>
                <a:lnTo>
                  <a:pt x="0" y="20979"/>
                </a:lnTo>
                <a:lnTo>
                  <a:pt x="285750" y="20979"/>
                </a:lnTo>
                <a:lnTo>
                  <a:pt x="285750"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3"/>
          <p:cNvSpPr/>
          <p:nvPr/>
        </p:nvSpPr>
        <p:spPr>
          <a:xfrm>
            <a:off x="6334054" y="2542874"/>
            <a:ext cx="1762144" cy="671412"/>
          </a:xfrm>
          <a:custGeom>
            <a:rect b="b" l="l" r="r" t="t"/>
            <a:pathLst>
              <a:path extrusionOk="0" h="20980" w="55067">
                <a:moveTo>
                  <a:pt x="0" y="1"/>
                </a:moveTo>
                <a:lnTo>
                  <a:pt x="0" y="20979"/>
                </a:lnTo>
                <a:lnTo>
                  <a:pt x="55067" y="20979"/>
                </a:lnTo>
                <a:lnTo>
                  <a:pt x="550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3"/>
          <p:cNvSpPr/>
          <p:nvPr/>
        </p:nvSpPr>
        <p:spPr>
          <a:xfrm>
            <a:off x="4571903" y="2542874"/>
            <a:ext cx="1871872" cy="671412"/>
          </a:xfrm>
          <a:custGeom>
            <a:rect b="b" l="l" r="r" t="t"/>
            <a:pathLst>
              <a:path extrusionOk="0" h="20980" w="58496">
                <a:moveTo>
                  <a:pt x="0" y="1"/>
                </a:moveTo>
                <a:lnTo>
                  <a:pt x="0" y="20979"/>
                </a:lnTo>
                <a:lnTo>
                  <a:pt x="55066" y="20979"/>
                </a:lnTo>
                <a:lnTo>
                  <a:pt x="55066" y="16074"/>
                </a:lnTo>
                <a:lnTo>
                  <a:pt x="58495" y="16074"/>
                </a:lnTo>
                <a:lnTo>
                  <a:pt x="58495" y="4906"/>
                </a:lnTo>
                <a:lnTo>
                  <a:pt x="55066" y="4906"/>
                </a:lnTo>
                <a:lnTo>
                  <a:pt x="550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3"/>
          <p:cNvSpPr/>
          <p:nvPr/>
        </p:nvSpPr>
        <p:spPr>
          <a:xfrm>
            <a:off x="2809719" y="2542874"/>
            <a:ext cx="1871872" cy="671412"/>
          </a:xfrm>
          <a:custGeom>
            <a:rect b="b" l="l" r="r" t="t"/>
            <a:pathLst>
              <a:path extrusionOk="0" h="20980" w="58496">
                <a:moveTo>
                  <a:pt x="1" y="1"/>
                </a:moveTo>
                <a:lnTo>
                  <a:pt x="1" y="20979"/>
                </a:lnTo>
                <a:lnTo>
                  <a:pt x="55067" y="20979"/>
                </a:lnTo>
                <a:lnTo>
                  <a:pt x="55067" y="16074"/>
                </a:lnTo>
                <a:lnTo>
                  <a:pt x="58496" y="16074"/>
                </a:lnTo>
                <a:lnTo>
                  <a:pt x="58496" y="4906"/>
                </a:lnTo>
                <a:lnTo>
                  <a:pt x="55067" y="4906"/>
                </a:lnTo>
                <a:lnTo>
                  <a:pt x="550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3"/>
          <p:cNvSpPr/>
          <p:nvPr/>
        </p:nvSpPr>
        <p:spPr>
          <a:xfrm>
            <a:off x="1047567" y="2542874"/>
            <a:ext cx="1871872" cy="671412"/>
          </a:xfrm>
          <a:custGeom>
            <a:rect b="b" l="l" r="r" t="t"/>
            <a:pathLst>
              <a:path extrusionOk="0" h="20980" w="58496">
                <a:moveTo>
                  <a:pt x="0" y="1"/>
                </a:moveTo>
                <a:lnTo>
                  <a:pt x="0" y="20979"/>
                </a:lnTo>
                <a:lnTo>
                  <a:pt x="55067" y="20979"/>
                </a:lnTo>
                <a:lnTo>
                  <a:pt x="55067" y="16074"/>
                </a:lnTo>
                <a:lnTo>
                  <a:pt x="58496" y="16074"/>
                </a:lnTo>
                <a:lnTo>
                  <a:pt x="58496" y="4906"/>
                </a:lnTo>
                <a:lnTo>
                  <a:pt x="55067" y="4906"/>
                </a:lnTo>
                <a:lnTo>
                  <a:pt x="550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3"/>
          <p:cNvSpPr/>
          <p:nvPr/>
        </p:nvSpPr>
        <p:spPr>
          <a:xfrm>
            <a:off x="-200" y="2699869"/>
            <a:ext cx="9144000" cy="357436"/>
          </a:xfrm>
          <a:custGeom>
            <a:rect b="b" l="l" r="r" t="t"/>
            <a:pathLst>
              <a:path extrusionOk="0" h="11169" w="285750">
                <a:moveTo>
                  <a:pt x="0" y="0"/>
                </a:moveTo>
                <a:lnTo>
                  <a:pt x="0" y="11168"/>
                </a:lnTo>
                <a:lnTo>
                  <a:pt x="285750" y="11168"/>
                </a:lnTo>
                <a:lnTo>
                  <a:pt x="285750" y="0"/>
                </a:lnTo>
                <a:close/>
              </a:path>
            </a:pathLst>
          </a:custGeom>
          <a:solidFill>
            <a:srgbClr val="1B1464">
              <a:alpha val="25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txBox="1"/>
          <p:nvPr/>
        </p:nvSpPr>
        <p:spPr>
          <a:xfrm flipH="1">
            <a:off x="4401750" y="3509875"/>
            <a:ext cx="2316300" cy="357300"/>
          </a:xfrm>
          <a:prstGeom prst="rect">
            <a:avLst/>
          </a:prstGeom>
          <a:noFill/>
          <a:ln>
            <a:noFill/>
          </a:ln>
        </p:spPr>
        <p:txBody>
          <a:bodyPr anchorCtr="0" anchor="t" bIns="0" lIns="91425" spcFirstLastPara="1" rIns="91425" wrap="square" tIns="0">
            <a:noAutofit/>
          </a:bodyPr>
          <a:lstStyle/>
          <a:p>
            <a:pPr indent="0" lvl="0" marL="0" rtl="0" algn="ctr">
              <a:spcBef>
                <a:spcPts val="0"/>
              </a:spcBef>
              <a:spcAft>
                <a:spcPts val="0"/>
              </a:spcAft>
              <a:buNone/>
            </a:pPr>
            <a:r>
              <a:rPr b="1" lang="en" sz="2200">
                <a:solidFill>
                  <a:schemeClr val="lt1"/>
                </a:solidFill>
                <a:latin typeface="Overpass Mono"/>
                <a:ea typeface="Overpass Mono"/>
                <a:cs typeface="Overpass Mono"/>
                <a:sym typeface="Overpass Mono"/>
              </a:rPr>
              <a:t>Non-overlaps</a:t>
            </a:r>
            <a:endParaRPr b="1" sz="2200">
              <a:solidFill>
                <a:schemeClr val="lt1"/>
              </a:solidFill>
              <a:latin typeface="Overpass Mono"/>
              <a:ea typeface="Overpass Mono"/>
              <a:cs typeface="Overpass Mono"/>
              <a:sym typeface="Overpass Mono"/>
            </a:endParaRPr>
          </a:p>
        </p:txBody>
      </p:sp>
      <p:sp>
        <p:nvSpPr>
          <p:cNvPr id="387" name="Google Shape;387;p33"/>
          <p:cNvSpPr txBox="1"/>
          <p:nvPr/>
        </p:nvSpPr>
        <p:spPr>
          <a:xfrm flipH="1">
            <a:off x="4399350" y="3949401"/>
            <a:ext cx="2114700" cy="508200"/>
          </a:xfrm>
          <a:prstGeom prst="rect">
            <a:avLst/>
          </a:prstGeom>
          <a:noFill/>
          <a:ln>
            <a:noFill/>
          </a:ln>
        </p:spPr>
        <p:txBody>
          <a:bodyPr anchorCtr="0" anchor="t" bIns="0" lIns="91425" spcFirstLastPara="1" rIns="91425" wrap="square" tIns="0">
            <a:noAutofit/>
          </a:bodyPr>
          <a:lstStyle/>
          <a:p>
            <a:pPr indent="0" lvl="0" marL="0" rtl="0" algn="ctr">
              <a:lnSpc>
                <a:spcPct val="115000"/>
              </a:lnSpc>
              <a:spcBef>
                <a:spcPts val="0"/>
              </a:spcBef>
              <a:spcAft>
                <a:spcPts val="0"/>
              </a:spcAft>
              <a:buNone/>
            </a:pPr>
            <a:r>
              <a:rPr lang="en">
                <a:solidFill>
                  <a:schemeClr val="lt1"/>
                </a:solidFill>
                <a:latin typeface="Anaheim"/>
                <a:ea typeface="Anaheim"/>
                <a:cs typeface="Anaheim"/>
                <a:sym typeface="Anaheim"/>
              </a:rPr>
              <a:t>Non-singles that do not share a course with another track.</a:t>
            </a:r>
            <a:endParaRPr>
              <a:solidFill>
                <a:schemeClr val="lt1"/>
              </a:solidFill>
              <a:latin typeface="Anaheim"/>
              <a:ea typeface="Anaheim"/>
              <a:cs typeface="Anaheim"/>
              <a:sym typeface="Anaheim"/>
            </a:endParaRPr>
          </a:p>
          <a:p>
            <a:pPr indent="0" lvl="0" marL="0" rtl="0" algn="ctr">
              <a:lnSpc>
                <a:spcPct val="115000"/>
              </a:lnSpc>
              <a:spcBef>
                <a:spcPts val="0"/>
              </a:spcBef>
              <a:spcAft>
                <a:spcPts val="0"/>
              </a:spcAft>
              <a:buNone/>
            </a:pPr>
            <a:r>
              <a:t/>
            </a:r>
            <a:endParaRPr>
              <a:solidFill>
                <a:schemeClr val="lt1"/>
              </a:solidFill>
              <a:latin typeface="Anaheim"/>
              <a:ea typeface="Anaheim"/>
              <a:cs typeface="Anaheim"/>
              <a:sym typeface="Anaheim"/>
            </a:endParaRPr>
          </a:p>
          <a:p>
            <a:pPr indent="0" lvl="0" marL="0" rtl="0" algn="ctr">
              <a:spcBef>
                <a:spcPts val="0"/>
              </a:spcBef>
              <a:spcAft>
                <a:spcPts val="0"/>
              </a:spcAft>
              <a:buNone/>
            </a:pPr>
            <a:r>
              <a:t/>
            </a:r>
            <a:endParaRPr>
              <a:solidFill>
                <a:schemeClr val="lt1"/>
              </a:solidFill>
              <a:latin typeface="Anaheim"/>
              <a:ea typeface="Anaheim"/>
              <a:cs typeface="Anaheim"/>
              <a:sym typeface="Anaheim"/>
            </a:endParaRPr>
          </a:p>
        </p:txBody>
      </p:sp>
      <p:sp>
        <p:nvSpPr>
          <p:cNvPr id="388" name="Google Shape;388;p33"/>
          <p:cNvSpPr txBox="1"/>
          <p:nvPr/>
        </p:nvSpPr>
        <p:spPr>
          <a:xfrm flipH="1">
            <a:off x="2520375" y="1881875"/>
            <a:ext cx="2399100" cy="356700"/>
          </a:xfrm>
          <a:prstGeom prst="rect">
            <a:avLst/>
          </a:prstGeom>
          <a:noFill/>
          <a:ln>
            <a:noFill/>
          </a:ln>
        </p:spPr>
        <p:txBody>
          <a:bodyPr anchorCtr="0" anchor="t" bIns="0" lIns="91425" spcFirstLastPara="1" rIns="91425" wrap="square" tIns="0">
            <a:noAutofit/>
          </a:bodyPr>
          <a:lstStyle/>
          <a:p>
            <a:pPr indent="0" lvl="0" marL="0" rtl="0" algn="ctr">
              <a:spcBef>
                <a:spcPts val="0"/>
              </a:spcBef>
              <a:spcAft>
                <a:spcPts val="0"/>
              </a:spcAft>
              <a:buNone/>
            </a:pPr>
            <a:r>
              <a:rPr b="1" lang="en" sz="2200">
                <a:solidFill>
                  <a:schemeClr val="lt1"/>
                </a:solidFill>
                <a:latin typeface="Overpass Mono"/>
                <a:ea typeface="Overpass Mono"/>
                <a:cs typeface="Overpass Mono"/>
                <a:sym typeface="Overpass Mono"/>
              </a:rPr>
              <a:t> Overlapping</a:t>
            </a:r>
            <a:endParaRPr b="1" sz="2200">
              <a:solidFill>
                <a:schemeClr val="lt1"/>
              </a:solidFill>
              <a:latin typeface="Overpass Mono"/>
              <a:ea typeface="Overpass Mono"/>
              <a:cs typeface="Overpass Mono"/>
              <a:sym typeface="Overpass Mono"/>
            </a:endParaRPr>
          </a:p>
        </p:txBody>
      </p:sp>
      <p:sp>
        <p:nvSpPr>
          <p:cNvPr id="389" name="Google Shape;389;p33"/>
          <p:cNvSpPr txBox="1"/>
          <p:nvPr/>
        </p:nvSpPr>
        <p:spPr>
          <a:xfrm flipH="1">
            <a:off x="2587501" y="1282575"/>
            <a:ext cx="2316300" cy="512100"/>
          </a:xfrm>
          <a:prstGeom prst="rect">
            <a:avLst/>
          </a:prstGeom>
          <a:noFill/>
          <a:ln>
            <a:noFill/>
          </a:ln>
        </p:spPr>
        <p:txBody>
          <a:bodyPr anchorCtr="0" anchor="b" bIns="0" lIns="91425" spcFirstLastPara="1" rIns="91425" wrap="square" tIns="0">
            <a:noAutofit/>
          </a:bodyPr>
          <a:lstStyle/>
          <a:p>
            <a:pPr indent="0" lvl="0" marL="0" rtl="0" algn="ctr">
              <a:lnSpc>
                <a:spcPct val="115000"/>
              </a:lnSpc>
              <a:spcBef>
                <a:spcPts val="0"/>
              </a:spcBef>
              <a:spcAft>
                <a:spcPts val="0"/>
              </a:spcAft>
              <a:buNone/>
            </a:pPr>
            <a:r>
              <a:rPr lang="en">
                <a:solidFill>
                  <a:schemeClr val="lt1"/>
                </a:solidFill>
                <a:latin typeface="Anaheim"/>
                <a:ea typeface="Anaheim"/>
                <a:cs typeface="Anaheim"/>
                <a:sym typeface="Anaheim"/>
              </a:rPr>
              <a:t>Selects non-singles that are common with other tracks.</a:t>
            </a:r>
            <a:endParaRPr>
              <a:solidFill>
                <a:schemeClr val="lt1"/>
              </a:solidFill>
              <a:latin typeface="Anaheim"/>
              <a:ea typeface="Anaheim"/>
              <a:cs typeface="Anaheim"/>
              <a:sym typeface="Anaheim"/>
            </a:endParaRPr>
          </a:p>
        </p:txBody>
      </p:sp>
      <p:sp>
        <p:nvSpPr>
          <p:cNvPr id="390" name="Google Shape;390;p33"/>
          <p:cNvSpPr txBox="1"/>
          <p:nvPr/>
        </p:nvSpPr>
        <p:spPr>
          <a:xfrm flipH="1">
            <a:off x="875775" y="3509871"/>
            <a:ext cx="2112300" cy="357300"/>
          </a:xfrm>
          <a:prstGeom prst="rect">
            <a:avLst/>
          </a:prstGeom>
          <a:noFill/>
          <a:ln>
            <a:noFill/>
          </a:ln>
        </p:spPr>
        <p:txBody>
          <a:bodyPr anchorCtr="0" anchor="t" bIns="0" lIns="91425" spcFirstLastPara="1" rIns="91425" wrap="square" tIns="0">
            <a:noAutofit/>
          </a:bodyPr>
          <a:lstStyle/>
          <a:p>
            <a:pPr indent="0" lvl="0" marL="0" rtl="0" algn="ctr">
              <a:spcBef>
                <a:spcPts val="0"/>
              </a:spcBef>
              <a:spcAft>
                <a:spcPts val="0"/>
              </a:spcAft>
              <a:buNone/>
            </a:pPr>
            <a:r>
              <a:rPr b="1" lang="en" sz="2200">
                <a:solidFill>
                  <a:schemeClr val="lt1"/>
                </a:solidFill>
                <a:latin typeface="Overpass Mono"/>
                <a:ea typeface="Overpass Mono"/>
                <a:cs typeface="Overpass Mono"/>
                <a:sym typeface="Overpass Mono"/>
              </a:rPr>
              <a:t>Singles</a:t>
            </a:r>
            <a:endParaRPr b="1" sz="2200">
              <a:solidFill>
                <a:schemeClr val="lt1"/>
              </a:solidFill>
              <a:latin typeface="Overpass Mono"/>
              <a:ea typeface="Overpass Mono"/>
              <a:cs typeface="Overpass Mono"/>
              <a:sym typeface="Overpass Mono"/>
            </a:endParaRPr>
          </a:p>
        </p:txBody>
      </p:sp>
      <p:sp>
        <p:nvSpPr>
          <p:cNvPr id="391" name="Google Shape;391;p33"/>
          <p:cNvSpPr txBox="1"/>
          <p:nvPr/>
        </p:nvSpPr>
        <p:spPr>
          <a:xfrm flipH="1">
            <a:off x="873375" y="3949401"/>
            <a:ext cx="2114700" cy="508200"/>
          </a:xfrm>
          <a:prstGeom prst="rect">
            <a:avLst/>
          </a:prstGeom>
          <a:noFill/>
          <a:ln>
            <a:noFill/>
          </a:ln>
        </p:spPr>
        <p:txBody>
          <a:bodyPr anchorCtr="0" anchor="t" bIns="0" lIns="91425" spcFirstLastPara="1" rIns="91425" wrap="square" tIns="0">
            <a:noAutofit/>
          </a:bodyPr>
          <a:lstStyle/>
          <a:p>
            <a:pPr indent="0" lvl="0" marL="0" rtl="0" algn="ctr">
              <a:lnSpc>
                <a:spcPct val="115000"/>
              </a:lnSpc>
              <a:spcBef>
                <a:spcPts val="0"/>
              </a:spcBef>
              <a:spcAft>
                <a:spcPts val="0"/>
              </a:spcAft>
              <a:buNone/>
            </a:pPr>
            <a:r>
              <a:rPr lang="en">
                <a:solidFill>
                  <a:schemeClr val="lt1"/>
                </a:solidFill>
                <a:latin typeface="Anaheim"/>
                <a:ea typeface="Anaheim"/>
                <a:cs typeface="Anaheim"/>
                <a:sym typeface="Anaheim"/>
              </a:rPr>
              <a:t>Algorithm checks .csv file for classes that must be taken with no other options present. </a:t>
            </a:r>
            <a:endParaRPr>
              <a:solidFill>
                <a:schemeClr val="lt1"/>
              </a:solidFill>
              <a:latin typeface="Anaheim"/>
              <a:ea typeface="Anaheim"/>
              <a:cs typeface="Anaheim"/>
              <a:sym typeface="Anaheim"/>
            </a:endParaRPr>
          </a:p>
        </p:txBody>
      </p:sp>
      <p:sp>
        <p:nvSpPr>
          <p:cNvPr id="392" name="Google Shape;392;p33"/>
          <p:cNvSpPr txBox="1"/>
          <p:nvPr/>
        </p:nvSpPr>
        <p:spPr>
          <a:xfrm flipH="1">
            <a:off x="6160617" y="1881880"/>
            <a:ext cx="2112300" cy="356700"/>
          </a:xfrm>
          <a:prstGeom prst="rect">
            <a:avLst/>
          </a:prstGeom>
          <a:noFill/>
          <a:ln>
            <a:noFill/>
          </a:ln>
        </p:spPr>
        <p:txBody>
          <a:bodyPr anchorCtr="0" anchor="t" bIns="0" lIns="91425" spcFirstLastPara="1" rIns="91425" wrap="square" tIns="0">
            <a:noAutofit/>
          </a:bodyPr>
          <a:lstStyle/>
          <a:p>
            <a:pPr indent="0" lvl="0" marL="0" rtl="0" algn="ctr">
              <a:spcBef>
                <a:spcPts val="0"/>
              </a:spcBef>
              <a:spcAft>
                <a:spcPts val="0"/>
              </a:spcAft>
              <a:buNone/>
            </a:pPr>
            <a:r>
              <a:rPr b="1" lang="en" sz="2200">
                <a:solidFill>
                  <a:schemeClr val="lt1"/>
                </a:solidFill>
                <a:latin typeface="Overpass Mono"/>
                <a:ea typeface="Overpass Mono"/>
                <a:cs typeface="Overpass Mono"/>
                <a:sym typeface="Overpass Mono"/>
              </a:rPr>
              <a:t>Electives</a:t>
            </a:r>
            <a:endParaRPr b="1" sz="2200">
              <a:solidFill>
                <a:schemeClr val="lt1"/>
              </a:solidFill>
              <a:latin typeface="Overpass Mono"/>
              <a:ea typeface="Overpass Mono"/>
              <a:cs typeface="Overpass Mono"/>
              <a:sym typeface="Overpass Mono"/>
            </a:endParaRPr>
          </a:p>
        </p:txBody>
      </p:sp>
      <p:sp>
        <p:nvSpPr>
          <p:cNvPr id="393" name="Google Shape;393;p33"/>
          <p:cNvSpPr txBox="1"/>
          <p:nvPr/>
        </p:nvSpPr>
        <p:spPr>
          <a:xfrm flipH="1">
            <a:off x="6158217" y="1277375"/>
            <a:ext cx="2114700" cy="512100"/>
          </a:xfrm>
          <a:prstGeom prst="rect">
            <a:avLst/>
          </a:prstGeom>
          <a:noFill/>
          <a:ln>
            <a:noFill/>
          </a:ln>
        </p:spPr>
        <p:txBody>
          <a:bodyPr anchorCtr="0" anchor="b" bIns="0" lIns="91425" spcFirstLastPara="1" rIns="91425" wrap="square" tIns="0">
            <a:noAutofit/>
          </a:bodyPr>
          <a:lstStyle/>
          <a:p>
            <a:pPr indent="0" lvl="0" marL="0" rtl="0" algn="ctr">
              <a:lnSpc>
                <a:spcPct val="115000"/>
              </a:lnSpc>
              <a:spcBef>
                <a:spcPts val="0"/>
              </a:spcBef>
              <a:spcAft>
                <a:spcPts val="0"/>
              </a:spcAft>
              <a:buNone/>
            </a:pPr>
            <a:r>
              <a:rPr lang="en">
                <a:solidFill>
                  <a:schemeClr val="lt1"/>
                </a:solidFill>
                <a:latin typeface="Anaheim"/>
                <a:ea typeface="Anaheim"/>
                <a:cs typeface="Anaheim"/>
                <a:sym typeface="Anaheim"/>
              </a:rPr>
              <a:t>Remaining electives that need to be added if not found on </a:t>
            </a:r>
            <a:r>
              <a:rPr lang="en">
                <a:solidFill>
                  <a:schemeClr val="lt1"/>
                </a:solidFill>
                <a:latin typeface="Anaheim"/>
                <a:ea typeface="Anaheim"/>
                <a:cs typeface="Anaheim"/>
                <a:sym typeface="Anaheim"/>
              </a:rPr>
              <a:t>previous</a:t>
            </a:r>
            <a:r>
              <a:rPr lang="en">
                <a:solidFill>
                  <a:schemeClr val="lt1"/>
                </a:solidFill>
                <a:latin typeface="Anaheim"/>
                <a:ea typeface="Anaheim"/>
                <a:cs typeface="Anaheim"/>
                <a:sym typeface="Anaheim"/>
              </a:rPr>
              <a:t> steps</a:t>
            </a:r>
            <a:endParaRPr>
              <a:solidFill>
                <a:schemeClr val="lt1"/>
              </a:solidFill>
              <a:latin typeface="Anaheim"/>
              <a:ea typeface="Anaheim"/>
              <a:cs typeface="Anaheim"/>
              <a:sym typeface="Anaheim"/>
            </a:endParaRPr>
          </a:p>
        </p:txBody>
      </p:sp>
      <p:sp>
        <p:nvSpPr>
          <p:cNvPr id="394" name="Google Shape;394;p33"/>
          <p:cNvSpPr txBox="1"/>
          <p:nvPr>
            <p:ph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PROCESS OF ALGORITHM</a:t>
            </a:r>
            <a:endParaRPr/>
          </a:p>
        </p:txBody>
      </p:sp>
      <p:sp>
        <p:nvSpPr>
          <p:cNvPr id="395" name="Google Shape;395;p33"/>
          <p:cNvSpPr txBox="1"/>
          <p:nvPr/>
        </p:nvSpPr>
        <p:spPr>
          <a:xfrm flipH="1">
            <a:off x="1150429" y="2667751"/>
            <a:ext cx="15606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Overpass Mono"/>
                <a:ea typeface="Overpass Mono"/>
                <a:cs typeface="Overpass Mono"/>
                <a:sym typeface="Overpass Mono"/>
              </a:rPr>
              <a:t>First</a:t>
            </a:r>
            <a:endParaRPr b="1" sz="1600">
              <a:solidFill>
                <a:schemeClr val="lt1"/>
              </a:solidFill>
              <a:latin typeface="Overpass Mono"/>
              <a:ea typeface="Overpass Mono"/>
              <a:cs typeface="Overpass Mono"/>
              <a:sym typeface="Overpass Mono"/>
            </a:endParaRPr>
          </a:p>
        </p:txBody>
      </p:sp>
      <p:sp>
        <p:nvSpPr>
          <p:cNvPr id="396" name="Google Shape;396;p33"/>
          <p:cNvSpPr txBox="1"/>
          <p:nvPr/>
        </p:nvSpPr>
        <p:spPr>
          <a:xfrm flipH="1">
            <a:off x="2914942" y="2667751"/>
            <a:ext cx="15606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Overpass Mono"/>
                <a:ea typeface="Overpass Mono"/>
                <a:cs typeface="Overpass Mono"/>
                <a:sym typeface="Overpass Mono"/>
              </a:rPr>
              <a:t>Second</a:t>
            </a:r>
            <a:endParaRPr b="1" sz="1600">
              <a:solidFill>
                <a:schemeClr val="dk1"/>
              </a:solidFill>
              <a:latin typeface="Overpass Mono"/>
              <a:ea typeface="Overpass Mono"/>
              <a:cs typeface="Overpass Mono"/>
              <a:sym typeface="Overpass Mono"/>
            </a:endParaRPr>
          </a:p>
        </p:txBody>
      </p:sp>
      <p:sp>
        <p:nvSpPr>
          <p:cNvPr id="397" name="Google Shape;397;p33"/>
          <p:cNvSpPr txBox="1"/>
          <p:nvPr/>
        </p:nvSpPr>
        <p:spPr>
          <a:xfrm flipH="1">
            <a:off x="4676411" y="2667751"/>
            <a:ext cx="15606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lt1"/>
                </a:solidFill>
                <a:latin typeface="Overpass Mono"/>
                <a:ea typeface="Overpass Mono"/>
                <a:cs typeface="Overpass Mono"/>
                <a:sym typeface="Overpass Mono"/>
              </a:rPr>
              <a:t>Third </a:t>
            </a:r>
            <a:endParaRPr b="1" sz="1600">
              <a:solidFill>
                <a:schemeClr val="lt1"/>
              </a:solidFill>
              <a:latin typeface="Overpass Mono"/>
              <a:ea typeface="Overpass Mono"/>
              <a:cs typeface="Overpass Mono"/>
              <a:sym typeface="Overpass Mono"/>
            </a:endParaRPr>
          </a:p>
        </p:txBody>
      </p:sp>
      <p:sp>
        <p:nvSpPr>
          <p:cNvPr id="398" name="Google Shape;398;p33"/>
          <p:cNvSpPr txBox="1"/>
          <p:nvPr/>
        </p:nvSpPr>
        <p:spPr>
          <a:xfrm flipH="1">
            <a:off x="6435275" y="2667751"/>
            <a:ext cx="1560600" cy="3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Overpass Mono"/>
                <a:ea typeface="Overpass Mono"/>
                <a:cs typeface="Overpass Mono"/>
                <a:sym typeface="Overpass Mono"/>
              </a:rPr>
              <a:t>Fourth</a:t>
            </a:r>
            <a:endParaRPr b="1" sz="1600">
              <a:solidFill>
                <a:schemeClr val="dk1"/>
              </a:solidFill>
              <a:latin typeface="Overpass Mono"/>
              <a:ea typeface="Overpass Mono"/>
              <a:cs typeface="Overpass Mono"/>
              <a:sym typeface="Overpass Mono"/>
            </a:endParaRPr>
          </a:p>
        </p:txBody>
      </p:sp>
      <p:cxnSp>
        <p:nvCxnSpPr>
          <p:cNvPr id="399" name="Google Shape;399;p33"/>
          <p:cNvCxnSpPr/>
          <p:nvPr/>
        </p:nvCxnSpPr>
        <p:spPr>
          <a:xfrm>
            <a:off x="3684900" y="2325775"/>
            <a:ext cx="0" cy="228900"/>
          </a:xfrm>
          <a:prstGeom prst="straightConnector1">
            <a:avLst/>
          </a:prstGeom>
          <a:noFill/>
          <a:ln cap="flat" cmpd="sng" w="28575">
            <a:solidFill>
              <a:schemeClr val="dk2"/>
            </a:solidFill>
            <a:prstDash val="solid"/>
            <a:round/>
            <a:headEnd len="med" w="med" type="oval"/>
            <a:tailEnd len="med" w="med" type="none"/>
          </a:ln>
        </p:spPr>
      </p:cxnSp>
      <p:cxnSp>
        <p:nvCxnSpPr>
          <p:cNvPr id="400" name="Google Shape;400;p33"/>
          <p:cNvCxnSpPr/>
          <p:nvPr/>
        </p:nvCxnSpPr>
        <p:spPr>
          <a:xfrm>
            <a:off x="7215125" y="2325775"/>
            <a:ext cx="0" cy="228900"/>
          </a:xfrm>
          <a:prstGeom prst="straightConnector1">
            <a:avLst/>
          </a:prstGeom>
          <a:noFill/>
          <a:ln cap="flat" cmpd="sng" w="28575">
            <a:solidFill>
              <a:schemeClr val="dk2"/>
            </a:solidFill>
            <a:prstDash val="solid"/>
            <a:round/>
            <a:headEnd len="med" w="med" type="oval"/>
            <a:tailEnd len="med" w="med" type="none"/>
          </a:ln>
        </p:spPr>
      </p:cxnSp>
      <p:cxnSp>
        <p:nvCxnSpPr>
          <p:cNvPr id="401" name="Google Shape;401;p33"/>
          <p:cNvCxnSpPr/>
          <p:nvPr/>
        </p:nvCxnSpPr>
        <p:spPr>
          <a:xfrm rot="10800000">
            <a:off x="1930733" y="3199975"/>
            <a:ext cx="0" cy="228900"/>
          </a:xfrm>
          <a:prstGeom prst="straightConnector1">
            <a:avLst/>
          </a:prstGeom>
          <a:noFill/>
          <a:ln cap="flat" cmpd="sng" w="28575">
            <a:solidFill>
              <a:schemeClr val="lt2"/>
            </a:solidFill>
            <a:prstDash val="solid"/>
            <a:round/>
            <a:headEnd len="med" w="med" type="oval"/>
            <a:tailEnd len="med" w="med" type="none"/>
          </a:ln>
        </p:spPr>
      </p:cxnSp>
      <p:cxnSp>
        <p:nvCxnSpPr>
          <p:cNvPr id="402" name="Google Shape;402;p33"/>
          <p:cNvCxnSpPr/>
          <p:nvPr/>
        </p:nvCxnSpPr>
        <p:spPr>
          <a:xfrm rot="10800000">
            <a:off x="5456708" y="3199975"/>
            <a:ext cx="0" cy="228900"/>
          </a:xfrm>
          <a:prstGeom prst="straightConnector1">
            <a:avLst/>
          </a:prstGeom>
          <a:noFill/>
          <a:ln cap="flat" cmpd="sng" w="28575">
            <a:solidFill>
              <a:schemeClr val="lt2"/>
            </a:solidFill>
            <a:prstDash val="solid"/>
            <a:round/>
            <a:headEnd len="med" w="med" type="oval"/>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34"/>
          <p:cNvSpPr txBox="1"/>
          <p:nvPr>
            <p:ph type="title"/>
          </p:nvPr>
        </p:nvSpPr>
        <p:spPr>
          <a:xfrm>
            <a:off x="454800" y="2714625"/>
            <a:ext cx="8425200" cy="447900"/>
          </a:xfrm>
          <a:prstGeom prst="rect">
            <a:avLst/>
          </a:prstGeom>
        </p:spPr>
        <p:txBody>
          <a:bodyPr anchorCtr="0" anchor="ctr" bIns="0" lIns="91425" spcFirstLastPara="1" rIns="91425" wrap="square" tIns="0">
            <a:noAutofit/>
          </a:bodyPr>
          <a:lstStyle/>
          <a:p>
            <a:pPr indent="0" lvl="0" marL="0" rtl="0" algn="ctr">
              <a:spcBef>
                <a:spcPts val="0"/>
              </a:spcBef>
              <a:spcAft>
                <a:spcPts val="0"/>
              </a:spcAft>
              <a:buNone/>
            </a:pPr>
            <a:r>
              <a:rPr lang="en"/>
              <a:t>TOOLS</a:t>
            </a:r>
            <a:endParaRPr/>
          </a:p>
        </p:txBody>
      </p:sp>
      <p:sp>
        <p:nvSpPr>
          <p:cNvPr id="408" name="Google Shape;408;p34"/>
          <p:cNvSpPr txBox="1"/>
          <p:nvPr>
            <p:ph idx="2" type="title"/>
          </p:nvPr>
        </p:nvSpPr>
        <p:spPr>
          <a:xfrm>
            <a:off x="454800" y="2150850"/>
            <a:ext cx="8425200" cy="489600"/>
          </a:xfrm>
          <a:prstGeom prst="rect">
            <a:avLst/>
          </a:prstGeom>
        </p:spPr>
        <p:txBody>
          <a:bodyPr anchorCtr="0" anchor="b" bIns="0" lIns="91425" spcFirstLastPara="1" rIns="91425" wrap="square" tIns="0">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35"/>
          <p:cNvSpPr txBox="1"/>
          <p:nvPr>
            <p:ph idx="7" type="title"/>
          </p:nvPr>
        </p:nvSpPr>
        <p:spPr>
          <a:xfrm>
            <a:off x="1278050" y="343200"/>
            <a:ext cx="6588000" cy="66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TOOLS</a:t>
            </a:r>
            <a:endParaRPr/>
          </a:p>
        </p:txBody>
      </p:sp>
      <p:sp>
        <p:nvSpPr>
          <p:cNvPr id="414" name="Google Shape;414;p35"/>
          <p:cNvSpPr/>
          <p:nvPr/>
        </p:nvSpPr>
        <p:spPr>
          <a:xfrm flipH="1">
            <a:off x="7903705" y="1829925"/>
            <a:ext cx="407895" cy="179698"/>
          </a:xfrm>
          <a:custGeom>
            <a:rect b="b" l="l" r="r" t="t"/>
            <a:pathLst>
              <a:path extrusionOk="0" h="2346" w="21766">
                <a:moveTo>
                  <a:pt x="1" y="0"/>
                </a:moveTo>
                <a:lnTo>
                  <a:pt x="1" y="2346"/>
                </a:lnTo>
                <a:lnTo>
                  <a:pt x="21765" y="2346"/>
                </a:lnTo>
                <a:lnTo>
                  <a:pt x="21765" y="0"/>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5"/>
          <p:cNvSpPr/>
          <p:nvPr/>
        </p:nvSpPr>
        <p:spPr>
          <a:xfrm flipH="1">
            <a:off x="1187626" y="3498350"/>
            <a:ext cx="218403" cy="179751"/>
          </a:xfrm>
          <a:custGeom>
            <a:rect b="b" l="l" r="r" t="t"/>
            <a:pathLst>
              <a:path extrusionOk="0" h="2347" w="5323">
                <a:moveTo>
                  <a:pt x="1" y="1"/>
                </a:moveTo>
                <a:lnTo>
                  <a:pt x="1" y="2346"/>
                </a:lnTo>
                <a:lnTo>
                  <a:pt x="5323" y="2346"/>
                </a:lnTo>
                <a:lnTo>
                  <a:pt x="532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5"/>
          <p:cNvSpPr/>
          <p:nvPr/>
        </p:nvSpPr>
        <p:spPr>
          <a:xfrm flipH="1">
            <a:off x="1082114" y="2126750"/>
            <a:ext cx="323913"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5"/>
          <p:cNvSpPr/>
          <p:nvPr/>
        </p:nvSpPr>
        <p:spPr>
          <a:xfrm>
            <a:off x="7737303" y="3498350"/>
            <a:ext cx="407888" cy="179751"/>
          </a:xfrm>
          <a:custGeom>
            <a:rect b="b" l="l" r="r" t="t"/>
            <a:pathLst>
              <a:path extrusionOk="0" h="2347" w="5323">
                <a:moveTo>
                  <a:pt x="1" y="1"/>
                </a:moveTo>
                <a:lnTo>
                  <a:pt x="1" y="2346"/>
                </a:lnTo>
                <a:lnTo>
                  <a:pt x="5323" y="2346"/>
                </a:lnTo>
                <a:lnTo>
                  <a:pt x="5323"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5"/>
          <p:cNvSpPr/>
          <p:nvPr/>
        </p:nvSpPr>
        <p:spPr>
          <a:xfrm flipH="1">
            <a:off x="7734270" y="2126750"/>
            <a:ext cx="218409"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5"/>
          <p:cNvSpPr/>
          <p:nvPr/>
        </p:nvSpPr>
        <p:spPr>
          <a:xfrm flipH="1">
            <a:off x="637061" y="2424475"/>
            <a:ext cx="471489" cy="178849"/>
          </a:xfrm>
          <a:custGeom>
            <a:rect b="b" l="l" r="r" t="t"/>
            <a:pathLst>
              <a:path extrusionOk="0" h="2335" w="12098">
                <a:moveTo>
                  <a:pt x="1" y="1"/>
                </a:moveTo>
                <a:lnTo>
                  <a:pt x="1" y="2335"/>
                </a:lnTo>
                <a:lnTo>
                  <a:pt x="12098" y="2335"/>
                </a:lnTo>
                <a:lnTo>
                  <a:pt x="12098"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5"/>
          <p:cNvSpPr/>
          <p:nvPr/>
        </p:nvSpPr>
        <p:spPr>
          <a:xfrm flipH="1" rot="-5400000">
            <a:off x="1333500" y="1829925"/>
            <a:ext cx="773400" cy="77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5"/>
          <p:cNvSpPr txBox="1"/>
          <p:nvPr>
            <p:ph type="ctrTitle"/>
          </p:nvPr>
        </p:nvSpPr>
        <p:spPr>
          <a:xfrm flipH="1">
            <a:off x="2266008" y="1775350"/>
            <a:ext cx="2163900" cy="3567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
              <a:t>.csv Sheet</a:t>
            </a:r>
            <a:endParaRPr/>
          </a:p>
        </p:txBody>
      </p:sp>
      <p:sp>
        <p:nvSpPr>
          <p:cNvPr id="422" name="Google Shape;422;p35"/>
          <p:cNvSpPr txBox="1"/>
          <p:nvPr>
            <p:ph idx="2" type="ctrTitle"/>
          </p:nvPr>
        </p:nvSpPr>
        <p:spPr>
          <a:xfrm flipH="1">
            <a:off x="4714188" y="1775427"/>
            <a:ext cx="2163900" cy="3567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
              <a:t>Python Flask</a:t>
            </a:r>
            <a:r>
              <a:rPr lang="en"/>
              <a:t>      </a:t>
            </a:r>
            <a:endParaRPr/>
          </a:p>
        </p:txBody>
      </p:sp>
      <p:sp>
        <p:nvSpPr>
          <p:cNvPr id="423" name="Google Shape;423;p35"/>
          <p:cNvSpPr txBox="1"/>
          <p:nvPr>
            <p:ph idx="1" type="subTitle"/>
          </p:nvPr>
        </p:nvSpPr>
        <p:spPr>
          <a:xfrm flipH="1">
            <a:off x="4714175" y="2208199"/>
            <a:ext cx="2163900" cy="413100"/>
          </a:xfrm>
          <a:prstGeom prst="rect">
            <a:avLst/>
          </a:prstGeom>
        </p:spPr>
        <p:txBody>
          <a:bodyPr anchorCtr="0" anchor="t" bIns="91425" lIns="91425" spcFirstLastPara="1" rIns="91425" wrap="square" tIns="0">
            <a:noAutofit/>
          </a:bodyPr>
          <a:lstStyle/>
          <a:p>
            <a:pPr indent="0" lvl="0" marL="0" rtl="0" algn="r">
              <a:spcBef>
                <a:spcPts val="0"/>
              </a:spcBef>
              <a:spcAft>
                <a:spcPts val="0"/>
              </a:spcAft>
              <a:buNone/>
            </a:pPr>
            <a:r>
              <a:rPr lang="en"/>
              <a:t>Back-end that processes .csv data and creates an optimized list of classes.</a:t>
            </a:r>
            <a:endParaRPr/>
          </a:p>
        </p:txBody>
      </p:sp>
      <p:sp>
        <p:nvSpPr>
          <p:cNvPr id="424" name="Google Shape;424;p35"/>
          <p:cNvSpPr txBox="1"/>
          <p:nvPr>
            <p:ph idx="3" type="ctrTitle"/>
          </p:nvPr>
        </p:nvSpPr>
        <p:spPr>
          <a:xfrm flipH="1">
            <a:off x="2266001" y="3155675"/>
            <a:ext cx="2163900" cy="356700"/>
          </a:xfrm>
          <a:prstGeom prst="rect">
            <a:avLst/>
          </a:prstGeom>
        </p:spPr>
        <p:txBody>
          <a:bodyPr anchorCtr="0" anchor="b" bIns="0" lIns="91425" spcFirstLastPara="1" rIns="91425" wrap="square" tIns="0">
            <a:noAutofit/>
          </a:bodyPr>
          <a:lstStyle/>
          <a:p>
            <a:pPr indent="0" lvl="0" marL="0" rtl="0" algn="l">
              <a:spcBef>
                <a:spcPts val="0"/>
              </a:spcBef>
              <a:spcAft>
                <a:spcPts val="0"/>
              </a:spcAft>
              <a:buNone/>
            </a:pPr>
            <a:r>
              <a:rPr lang="en"/>
              <a:t>Next.js front-end</a:t>
            </a:r>
            <a:endParaRPr/>
          </a:p>
        </p:txBody>
      </p:sp>
      <p:sp>
        <p:nvSpPr>
          <p:cNvPr id="425" name="Google Shape;425;p35"/>
          <p:cNvSpPr txBox="1"/>
          <p:nvPr>
            <p:ph idx="4" type="subTitle"/>
          </p:nvPr>
        </p:nvSpPr>
        <p:spPr>
          <a:xfrm flipH="1">
            <a:off x="2266000" y="3585925"/>
            <a:ext cx="2163900" cy="4131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HTML/CSS/JS front-end that displays the optimized class set and allows certain tracks to be picked.</a:t>
            </a:r>
            <a:endParaRPr/>
          </a:p>
        </p:txBody>
      </p:sp>
      <p:sp>
        <p:nvSpPr>
          <p:cNvPr id="426" name="Google Shape;426;p35"/>
          <p:cNvSpPr txBox="1"/>
          <p:nvPr>
            <p:ph idx="5" type="ctrTitle"/>
          </p:nvPr>
        </p:nvSpPr>
        <p:spPr>
          <a:xfrm flipH="1">
            <a:off x="4714200" y="3155754"/>
            <a:ext cx="2163900" cy="356700"/>
          </a:xfrm>
          <a:prstGeom prst="rect">
            <a:avLst/>
          </a:prstGeom>
        </p:spPr>
        <p:txBody>
          <a:bodyPr anchorCtr="0" anchor="b" bIns="0" lIns="91425" spcFirstLastPara="1" rIns="91425" wrap="square" tIns="0">
            <a:noAutofit/>
          </a:bodyPr>
          <a:lstStyle/>
          <a:p>
            <a:pPr indent="0" lvl="0" marL="0" rtl="0" algn="r">
              <a:spcBef>
                <a:spcPts val="0"/>
              </a:spcBef>
              <a:spcAft>
                <a:spcPts val="0"/>
              </a:spcAft>
              <a:buNone/>
            </a:pPr>
            <a:r>
              <a:rPr lang="en"/>
              <a:t>Docker</a:t>
            </a:r>
            <a:endParaRPr/>
          </a:p>
        </p:txBody>
      </p:sp>
      <p:sp>
        <p:nvSpPr>
          <p:cNvPr id="427" name="Google Shape;427;p35"/>
          <p:cNvSpPr txBox="1"/>
          <p:nvPr>
            <p:ph idx="6" type="subTitle"/>
          </p:nvPr>
        </p:nvSpPr>
        <p:spPr>
          <a:xfrm flipH="1">
            <a:off x="4714175" y="3585925"/>
            <a:ext cx="2163900" cy="413100"/>
          </a:xfrm>
          <a:prstGeom prst="rect">
            <a:avLst/>
          </a:prstGeom>
        </p:spPr>
        <p:txBody>
          <a:bodyPr anchorCtr="0" anchor="t" bIns="91425" lIns="91425" spcFirstLastPara="1" rIns="91425" wrap="square" tIns="0">
            <a:noAutofit/>
          </a:bodyPr>
          <a:lstStyle/>
          <a:p>
            <a:pPr indent="0" lvl="0" marL="0" rtl="0" algn="r">
              <a:spcBef>
                <a:spcPts val="0"/>
              </a:spcBef>
              <a:spcAft>
                <a:spcPts val="0"/>
              </a:spcAft>
              <a:buNone/>
            </a:pPr>
            <a:r>
              <a:rPr lang="en"/>
              <a:t>A server that allows us to run the program more easily.  </a:t>
            </a:r>
            <a:endParaRPr/>
          </a:p>
        </p:txBody>
      </p:sp>
      <p:sp>
        <p:nvSpPr>
          <p:cNvPr id="428" name="Google Shape;428;p35"/>
          <p:cNvSpPr/>
          <p:nvPr/>
        </p:nvSpPr>
        <p:spPr>
          <a:xfrm>
            <a:off x="7019925" y="1829925"/>
            <a:ext cx="773400" cy="7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5"/>
          <p:cNvSpPr/>
          <p:nvPr/>
        </p:nvSpPr>
        <p:spPr>
          <a:xfrm flipH="1" rot="10800000">
            <a:off x="1333500" y="3201525"/>
            <a:ext cx="773400" cy="77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5"/>
          <p:cNvSpPr/>
          <p:nvPr/>
        </p:nvSpPr>
        <p:spPr>
          <a:xfrm>
            <a:off x="7935174" y="3200675"/>
            <a:ext cx="471506" cy="179698"/>
          </a:xfrm>
          <a:custGeom>
            <a:rect b="b" l="l" r="r" t="t"/>
            <a:pathLst>
              <a:path extrusionOk="0" h="2346" w="21766">
                <a:moveTo>
                  <a:pt x="1" y="0"/>
                </a:moveTo>
                <a:lnTo>
                  <a:pt x="1" y="2346"/>
                </a:lnTo>
                <a:lnTo>
                  <a:pt x="21765" y="2346"/>
                </a:lnTo>
                <a:lnTo>
                  <a:pt x="2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5"/>
          <p:cNvSpPr/>
          <p:nvPr/>
        </p:nvSpPr>
        <p:spPr>
          <a:xfrm>
            <a:off x="8250834" y="3498349"/>
            <a:ext cx="377605"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5"/>
          <p:cNvSpPr/>
          <p:nvPr/>
        </p:nvSpPr>
        <p:spPr>
          <a:xfrm>
            <a:off x="7949925" y="3796075"/>
            <a:ext cx="300908" cy="178849"/>
          </a:xfrm>
          <a:custGeom>
            <a:rect b="b" l="l" r="r" t="t"/>
            <a:pathLst>
              <a:path extrusionOk="0" h="2335" w="12098">
                <a:moveTo>
                  <a:pt x="1" y="1"/>
                </a:moveTo>
                <a:lnTo>
                  <a:pt x="1" y="2335"/>
                </a:lnTo>
                <a:lnTo>
                  <a:pt x="12098" y="2335"/>
                </a:lnTo>
                <a:lnTo>
                  <a:pt x="120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5"/>
          <p:cNvSpPr/>
          <p:nvPr/>
        </p:nvSpPr>
        <p:spPr>
          <a:xfrm rot="5400000">
            <a:off x="7019925" y="3201525"/>
            <a:ext cx="773400" cy="77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5"/>
          <p:cNvSpPr/>
          <p:nvPr/>
        </p:nvSpPr>
        <p:spPr>
          <a:xfrm flipH="1">
            <a:off x="728536" y="3201525"/>
            <a:ext cx="488864" cy="179698"/>
          </a:xfrm>
          <a:custGeom>
            <a:rect b="b" l="l" r="r" t="t"/>
            <a:pathLst>
              <a:path extrusionOk="0" h="2346" w="21766">
                <a:moveTo>
                  <a:pt x="1" y="0"/>
                </a:moveTo>
                <a:lnTo>
                  <a:pt x="1" y="2346"/>
                </a:lnTo>
                <a:lnTo>
                  <a:pt x="21765" y="2346"/>
                </a:lnTo>
                <a:lnTo>
                  <a:pt x="217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5"/>
          <p:cNvSpPr/>
          <p:nvPr/>
        </p:nvSpPr>
        <p:spPr>
          <a:xfrm flipH="1">
            <a:off x="514308" y="3498350"/>
            <a:ext cx="570167" cy="179751"/>
          </a:xfrm>
          <a:custGeom>
            <a:rect b="b" l="l" r="r" t="t"/>
            <a:pathLst>
              <a:path extrusionOk="0" h="2347" w="46995">
                <a:moveTo>
                  <a:pt x="0" y="1"/>
                </a:moveTo>
                <a:lnTo>
                  <a:pt x="0" y="2346"/>
                </a:lnTo>
                <a:lnTo>
                  <a:pt x="46994" y="2346"/>
                </a:lnTo>
                <a:lnTo>
                  <a:pt x="469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5"/>
          <p:cNvSpPr/>
          <p:nvPr/>
        </p:nvSpPr>
        <p:spPr>
          <a:xfrm flipH="1">
            <a:off x="877356" y="3796075"/>
            <a:ext cx="323894" cy="178849"/>
          </a:xfrm>
          <a:custGeom>
            <a:rect b="b" l="l" r="r" t="t"/>
            <a:pathLst>
              <a:path extrusionOk="0" h="2335" w="12098">
                <a:moveTo>
                  <a:pt x="1" y="1"/>
                </a:moveTo>
                <a:lnTo>
                  <a:pt x="1" y="2335"/>
                </a:lnTo>
                <a:lnTo>
                  <a:pt x="12098" y="2335"/>
                </a:lnTo>
                <a:lnTo>
                  <a:pt x="120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5"/>
          <p:cNvSpPr/>
          <p:nvPr/>
        </p:nvSpPr>
        <p:spPr>
          <a:xfrm flipH="1">
            <a:off x="514360" y="1829925"/>
            <a:ext cx="703042" cy="179698"/>
          </a:xfrm>
          <a:custGeom>
            <a:rect b="b" l="l" r="r" t="t"/>
            <a:pathLst>
              <a:path extrusionOk="0" h="2346" w="21766">
                <a:moveTo>
                  <a:pt x="1" y="0"/>
                </a:moveTo>
                <a:lnTo>
                  <a:pt x="1" y="2346"/>
                </a:lnTo>
                <a:lnTo>
                  <a:pt x="21765" y="2346"/>
                </a:lnTo>
                <a:lnTo>
                  <a:pt x="21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5"/>
          <p:cNvSpPr/>
          <p:nvPr/>
        </p:nvSpPr>
        <p:spPr>
          <a:xfrm flipH="1">
            <a:off x="783204" y="2127175"/>
            <a:ext cx="178816" cy="179751"/>
          </a:xfrm>
          <a:custGeom>
            <a:rect b="b" l="l" r="r" t="t"/>
            <a:pathLst>
              <a:path extrusionOk="0" h="2347" w="46995">
                <a:moveTo>
                  <a:pt x="0" y="1"/>
                </a:moveTo>
                <a:lnTo>
                  <a:pt x="0" y="2346"/>
                </a:lnTo>
                <a:lnTo>
                  <a:pt x="46994" y="2346"/>
                </a:lnTo>
                <a:lnTo>
                  <a:pt x="46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5"/>
          <p:cNvSpPr/>
          <p:nvPr/>
        </p:nvSpPr>
        <p:spPr>
          <a:xfrm flipH="1">
            <a:off x="8071052" y="2126750"/>
            <a:ext cx="570173" cy="179751"/>
          </a:xfrm>
          <a:custGeom>
            <a:rect b="b" l="l" r="r" t="t"/>
            <a:pathLst>
              <a:path extrusionOk="0" h="2347" w="5323">
                <a:moveTo>
                  <a:pt x="1" y="1"/>
                </a:moveTo>
                <a:lnTo>
                  <a:pt x="1" y="2346"/>
                </a:lnTo>
                <a:lnTo>
                  <a:pt x="5323" y="2346"/>
                </a:lnTo>
                <a:lnTo>
                  <a:pt x="5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5"/>
          <p:cNvSpPr/>
          <p:nvPr/>
        </p:nvSpPr>
        <p:spPr>
          <a:xfrm flipH="1">
            <a:off x="7930661" y="2424475"/>
            <a:ext cx="471489" cy="178849"/>
          </a:xfrm>
          <a:custGeom>
            <a:rect b="b" l="l" r="r" t="t"/>
            <a:pathLst>
              <a:path extrusionOk="0" h="2335" w="12098">
                <a:moveTo>
                  <a:pt x="1" y="1"/>
                </a:moveTo>
                <a:lnTo>
                  <a:pt x="1" y="2335"/>
                </a:lnTo>
                <a:lnTo>
                  <a:pt x="12098" y="2335"/>
                </a:lnTo>
                <a:lnTo>
                  <a:pt x="12098" y="1"/>
                </a:lnTo>
                <a:close/>
              </a:path>
            </a:pathLst>
          </a:custGeom>
          <a:solidFill>
            <a:srgbClr val="FFFFFF">
              <a:alpha val="3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5"/>
          <p:cNvSpPr txBox="1"/>
          <p:nvPr>
            <p:ph idx="8" type="subTitle"/>
          </p:nvPr>
        </p:nvSpPr>
        <p:spPr>
          <a:xfrm flipH="1">
            <a:off x="2266008" y="2208197"/>
            <a:ext cx="2163900" cy="4131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Has all of the data from the Purdue classes API.</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42" name="Google Shape;442;p35"/>
          <p:cNvSpPr/>
          <p:nvPr/>
        </p:nvSpPr>
        <p:spPr>
          <a:xfrm>
            <a:off x="1489597" y="3357804"/>
            <a:ext cx="461206" cy="460842"/>
          </a:xfrm>
          <a:custGeom>
            <a:rect b="b" l="l" r="r" t="t"/>
            <a:pathLst>
              <a:path extrusionOk="0" h="15193" w="15205">
                <a:moveTo>
                  <a:pt x="10109" y="4501"/>
                </a:moveTo>
                <a:cubicBezTo>
                  <a:pt x="10430" y="4501"/>
                  <a:pt x="10692" y="4763"/>
                  <a:pt x="10692" y="5096"/>
                </a:cubicBezTo>
                <a:lnTo>
                  <a:pt x="10692" y="10097"/>
                </a:lnTo>
                <a:cubicBezTo>
                  <a:pt x="10692" y="10418"/>
                  <a:pt x="10430" y="10692"/>
                  <a:pt x="10109" y="10692"/>
                </a:cubicBezTo>
                <a:lnTo>
                  <a:pt x="5096" y="10692"/>
                </a:lnTo>
                <a:cubicBezTo>
                  <a:pt x="4775" y="10692"/>
                  <a:pt x="4513" y="10418"/>
                  <a:pt x="4513" y="10097"/>
                </a:cubicBezTo>
                <a:lnTo>
                  <a:pt x="4513" y="5096"/>
                </a:lnTo>
                <a:cubicBezTo>
                  <a:pt x="4513" y="4763"/>
                  <a:pt x="4775" y="4501"/>
                  <a:pt x="5096" y="4501"/>
                </a:cubicBezTo>
                <a:close/>
                <a:moveTo>
                  <a:pt x="4584" y="1"/>
                </a:moveTo>
                <a:cubicBezTo>
                  <a:pt x="4215" y="1"/>
                  <a:pt x="3918" y="298"/>
                  <a:pt x="3918" y="667"/>
                </a:cubicBezTo>
                <a:lnTo>
                  <a:pt x="3918" y="2001"/>
                </a:lnTo>
                <a:lnTo>
                  <a:pt x="3072" y="2001"/>
                </a:lnTo>
                <a:cubicBezTo>
                  <a:pt x="2477" y="2001"/>
                  <a:pt x="2001" y="2477"/>
                  <a:pt x="2001" y="3060"/>
                </a:cubicBezTo>
                <a:lnTo>
                  <a:pt x="2001" y="3906"/>
                </a:lnTo>
                <a:lnTo>
                  <a:pt x="667" y="3906"/>
                </a:lnTo>
                <a:cubicBezTo>
                  <a:pt x="298" y="3906"/>
                  <a:pt x="1" y="4203"/>
                  <a:pt x="1" y="4573"/>
                </a:cubicBezTo>
                <a:cubicBezTo>
                  <a:pt x="1" y="4942"/>
                  <a:pt x="298" y="5239"/>
                  <a:pt x="667" y="5239"/>
                </a:cubicBezTo>
                <a:lnTo>
                  <a:pt x="2001" y="5239"/>
                </a:lnTo>
                <a:lnTo>
                  <a:pt x="2001" y="6930"/>
                </a:lnTo>
                <a:lnTo>
                  <a:pt x="667" y="6930"/>
                </a:lnTo>
                <a:cubicBezTo>
                  <a:pt x="298" y="6930"/>
                  <a:pt x="1" y="7228"/>
                  <a:pt x="1" y="7597"/>
                </a:cubicBezTo>
                <a:cubicBezTo>
                  <a:pt x="1" y="7966"/>
                  <a:pt x="298" y="8263"/>
                  <a:pt x="667" y="8263"/>
                </a:cubicBezTo>
                <a:lnTo>
                  <a:pt x="2001" y="8263"/>
                </a:lnTo>
                <a:lnTo>
                  <a:pt x="2001" y="9942"/>
                </a:lnTo>
                <a:lnTo>
                  <a:pt x="667" y="9942"/>
                </a:lnTo>
                <a:cubicBezTo>
                  <a:pt x="298" y="9942"/>
                  <a:pt x="1" y="10240"/>
                  <a:pt x="1" y="10609"/>
                </a:cubicBezTo>
                <a:cubicBezTo>
                  <a:pt x="1" y="10978"/>
                  <a:pt x="298" y="11276"/>
                  <a:pt x="667" y="11276"/>
                </a:cubicBezTo>
                <a:lnTo>
                  <a:pt x="2001" y="11276"/>
                </a:lnTo>
                <a:lnTo>
                  <a:pt x="2001" y="12133"/>
                </a:lnTo>
                <a:cubicBezTo>
                  <a:pt x="2001" y="12716"/>
                  <a:pt x="2477" y="13193"/>
                  <a:pt x="3072" y="13193"/>
                </a:cubicBezTo>
                <a:lnTo>
                  <a:pt x="3918" y="13193"/>
                </a:lnTo>
                <a:lnTo>
                  <a:pt x="3918" y="14526"/>
                </a:lnTo>
                <a:cubicBezTo>
                  <a:pt x="3918" y="14895"/>
                  <a:pt x="4215" y="15193"/>
                  <a:pt x="4584" y="15193"/>
                </a:cubicBezTo>
                <a:cubicBezTo>
                  <a:pt x="4954" y="15193"/>
                  <a:pt x="5251" y="14895"/>
                  <a:pt x="5251" y="14526"/>
                </a:cubicBezTo>
                <a:lnTo>
                  <a:pt x="5251" y="13193"/>
                </a:lnTo>
                <a:lnTo>
                  <a:pt x="6930" y="13193"/>
                </a:lnTo>
                <a:lnTo>
                  <a:pt x="6930" y="14526"/>
                </a:lnTo>
                <a:cubicBezTo>
                  <a:pt x="6930" y="14895"/>
                  <a:pt x="7240" y="15193"/>
                  <a:pt x="7597" y="15193"/>
                </a:cubicBezTo>
                <a:cubicBezTo>
                  <a:pt x="7966" y="15193"/>
                  <a:pt x="8264" y="14895"/>
                  <a:pt x="8264" y="14526"/>
                </a:cubicBezTo>
                <a:lnTo>
                  <a:pt x="8264" y="13193"/>
                </a:lnTo>
                <a:lnTo>
                  <a:pt x="9954" y="13193"/>
                </a:lnTo>
                <a:lnTo>
                  <a:pt x="9954" y="14526"/>
                </a:lnTo>
                <a:cubicBezTo>
                  <a:pt x="9954" y="14895"/>
                  <a:pt x="10252" y="15193"/>
                  <a:pt x="10621" y="15193"/>
                </a:cubicBezTo>
                <a:cubicBezTo>
                  <a:pt x="10990" y="15193"/>
                  <a:pt x="11288" y="14895"/>
                  <a:pt x="11288" y="14526"/>
                </a:cubicBezTo>
                <a:lnTo>
                  <a:pt x="11288" y="13193"/>
                </a:lnTo>
                <a:lnTo>
                  <a:pt x="12133" y="13193"/>
                </a:lnTo>
                <a:cubicBezTo>
                  <a:pt x="12728" y="13193"/>
                  <a:pt x="13205" y="12716"/>
                  <a:pt x="13205" y="12133"/>
                </a:cubicBezTo>
                <a:lnTo>
                  <a:pt x="13205" y="11276"/>
                </a:lnTo>
                <a:lnTo>
                  <a:pt x="14538" y="11276"/>
                </a:lnTo>
                <a:cubicBezTo>
                  <a:pt x="14907" y="11276"/>
                  <a:pt x="15205" y="10978"/>
                  <a:pt x="15205" y="10609"/>
                </a:cubicBezTo>
                <a:cubicBezTo>
                  <a:pt x="15205" y="10240"/>
                  <a:pt x="14907" y="9942"/>
                  <a:pt x="14538" y="9942"/>
                </a:cubicBezTo>
                <a:lnTo>
                  <a:pt x="13205" y="9942"/>
                </a:lnTo>
                <a:lnTo>
                  <a:pt x="13205" y="8263"/>
                </a:lnTo>
                <a:lnTo>
                  <a:pt x="14538" y="8263"/>
                </a:lnTo>
                <a:cubicBezTo>
                  <a:pt x="14907" y="8263"/>
                  <a:pt x="15205" y="7966"/>
                  <a:pt x="15205" y="7597"/>
                </a:cubicBezTo>
                <a:cubicBezTo>
                  <a:pt x="15205" y="7228"/>
                  <a:pt x="14907" y="6930"/>
                  <a:pt x="14538" y="6930"/>
                </a:cubicBezTo>
                <a:lnTo>
                  <a:pt x="13205" y="6930"/>
                </a:lnTo>
                <a:lnTo>
                  <a:pt x="13205" y="5239"/>
                </a:lnTo>
                <a:lnTo>
                  <a:pt x="14538" y="5239"/>
                </a:lnTo>
                <a:cubicBezTo>
                  <a:pt x="14907" y="5239"/>
                  <a:pt x="15205" y="4942"/>
                  <a:pt x="15205" y="4573"/>
                </a:cubicBezTo>
                <a:cubicBezTo>
                  <a:pt x="15205" y="4203"/>
                  <a:pt x="14907" y="3906"/>
                  <a:pt x="14538" y="3906"/>
                </a:cubicBezTo>
                <a:lnTo>
                  <a:pt x="13205" y="3906"/>
                </a:lnTo>
                <a:lnTo>
                  <a:pt x="13205" y="3060"/>
                </a:lnTo>
                <a:cubicBezTo>
                  <a:pt x="13205" y="2477"/>
                  <a:pt x="12728" y="2001"/>
                  <a:pt x="12133" y="2001"/>
                </a:cubicBezTo>
                <a:lnTo>
                  <a:pt x="11288" y="2001"/>
                </a:lnTo>
                <a:lnTo>
                  <a:pt x="11288" y="667"/>
                </a:lnTo>
                <a:cubicBezTo>
                  <a:pt x="11288" y="298"/>
                  <a:pt x="10990" y="1"/>
                  <a:pt x="10621" y="1"/>
                </a:cubicBezTo>
                <a:cubicBezTo>
                  <a:pt x="10252" y="1"/>
                  <a:pt x="9954" y="298"/>
                  <a:pt x="9954" y="667"/>
                </a:cubicBezTo>
                <a:lnTo>
                  <a:pt x="9954" y="2001"/>
                </a:lnTo>
                <a:lnTo>
                  <a:pt x="8264" y="2001"/>
                </a:lnTo>
                <a:lnTo>
                  <a:pt x="8264" y="667"/>
                </a:lnTo>
                <a:cubicBezTo>
                  <a:pt x="8264" y="298"/>
                  <a:pt x="7966" y="1"/>
                  <a:pt x="7597" y="1"/>
                </a:cubicBezTo>
                <a:cubicBezTo>
                  <a:pt x="7240" y="1"/>
                  <a:pt x="6930" y="298"/>
                  <a:pt x="6930" y="667"/>
                </a:cubicBezTo>
                <a:lnTo>
                  <a:pt x="6930" y="2001"/>
                </a:lnTo>
                <a:lnTo>
                  <a:pt x="5251" y="2001"/>
                </a:lnTo>
                <a:lnTo>
                  <a:pt x="5251" y="667"/>
                </a:lnTo>
                <a:cubicBezTo>
                  <a:pt x="5251" y="298"/>
                  <a:pt x="4954" y="1"/>
                  <a:pt x="4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35"/>
          <p:cNvGrpSpPr/>
          <p:nvPr/>
        </p:nvGrpSpPr>
        <p:grpSpPr>
          <a:xfrm>
            <a:off x="7178541" y="3360348"/>
            <a:ext cx="456169" cy="455755"/>
            <a:chOff x="858739" y="828453"/>
            <a:chExt cx="456169" cy="455755"/>
          </a:xfrm>
        </p:grpSpPr>
        <p:sp>
          <p:nvSpPr>
            <p:cNvPr id="444" name="Google Shape;444;p35"/>
            <p:cNvSpPr/>
            <p:nvPr/>
          </p:nvSpPr>
          <p:spPr>
            <a:xfrm>
              <a:off x="860893" y="976860"/>
              <a:ext cx="113080" cy="114505"/>
            </a:xfrm>
            <a:custGeom>
              <a:rect b="b" l="l" r="r" t="t"/>
              <a:pathLst>
                <a:path extrusionOk="0" h="3775" w="3728">
                  <a:moveTo>
                    <a:pt x="3728" y="1"/>
                  </a:moveTo>
                  <a:lnTo>
                    <a:pt x="3728" y="1"/>
                  </a:lnTo>
                  <a:cubicBezTo>
                    <a:pt x="1823" y="167"/>
                    <a:pt x="1" y="2525"/>
                    <a:pt x="1" y="2525"/>
                  </a:cubicBezTo>
                  <a:lnTo>
                    <a:pt x="1263" y="3775"/>
                  </a:lnTo>
                  <a:cubicBezTo>
                    <a:pt x="1299" y="3692"/>
                    <a:pt x="1346" y="3596"/>
                    <a:pt x="1406" y="3513"/>
                  </a:cubicBezTo>
                  <a:cubicBezTo>
                    <a:pt x="2549" y="1858"/>
                    <a:pt x="3228" y="786"/>
                    <a:pt x="37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5"/>
            <p:cNvSpPr/>
            <p:nvPr/>
          </p:nvSpPr>
          <p:spPr>
            <a:xfrm>
              <a:off x="1051951" y="1169337"/>
              <a:ext cx="114505" cy="112716"/>
            </a:xfrm>
            <a:custGeom>
              <a:rect b="b" l="l" r="r" t="t"/>
              <a:pathLst>
                <a:path extrusionOk="0" h="3716" w="3775">
                  <a:moveTo>
                    <a:pt x="3775" y="1"/>
                  </a:moveTo>
                  <a:lnTo>
                    <a:pt x="3775" y="1"/>
                  </a:lnTo>
                  <a:cubicBezTo>
                    <a:pt x="2989" y="501"/>
                    <a:pt x="1917" y="1179"/>
                    <a:pt x="262" y="2322"/>
                  </a:cubicBezTo>
                  <a:cubicBezTo>
                    <a:pt x="179" y="2382"/>
                    <a:pt x="84" y="2430"/>
                    <a:pt x="0" y="2465"/>
                  </a:cubicBezTo>
                  <a:lnTo>
                    <a:pt x="1251" y="3715"/>
                  </a:lnTo>
                  <a:cubicBezTo>
                    <a:pt x="1251" y="3715"/>
                    <a:pt x="3608" y="1906"/>
                    <a:pt x="37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5"/>
            <p:cNvSpPr/>
            <p:nvPr/>
          </p:nvSpPr>
          <p:spPr>
            <a:xfrm>
              <a:off x="858739" y="1141888"/>
              <a:ext cx="142684" cy="142320"/>
            </a:xfrm>
            <a:custGeom>
              <a:rect b="b" l="l" r="r" t="t"/>
              <a:pathLst>
                <a:path extrusionOk="0" h="4692" w="4704">
                  <a:moveTo>
                    <a:pt x="1894" y="1"/>
                  </a:moveTo>
                  <a:cubicBezTo>
                    <a:pt x="1584" y="215"/>
                    <a:pt x="1322" y="465"/>
                    <a:pt x="1096" y="763"/>
                  </a:cubicBezTo>
                  <a:cubicBezTo>
                    <a:pt x="763" y="1203"/>
                    <a:pt x="513" y="1691"/>
                    <a:pt x="334" y="2215"/>
                  </a:cubicBezTo>
                  <a:cubicBezTo>
                    <a:pt x="143" y="2775"/>
                    <a:pt x="36" y="3358"/>
                    <a:pt x="12" y="3954"/>
                  </a:cubicBezTo>
                  <a:cubicBezTo>
                    <a:pt x="12" y="4037"/>
                    <a:pt x="1" y="4120"/>
                    <a:pt x="24" y="4204"/>
                  </a:cubicBezTo>
                  <a:cubicBezTo>
                    <a:pt x="36" y="4311"/>
                    <a:pt x="84" y="4406"/>
                    <a:pt x="155" y="4489"/>
                  </a:cubicBezTo>
                  <a:cubicBezTo>
                    <a:pt x="227" y="4573"/>
                    <a:pt x="310" y="4632"/>
                    <a:pt x="417" y="4668"/>
                  </a:cubicBezTo>
                  <a:cubicBezTo>
                    <a:pt x="501" y="4692"/>
                    <a:pt x="584" y="4692"/>
                    <a:pt x="667" y="4692"/>
                  </a:cubicBezTo>
                  <a:cubicBezTo>
                    <a:pt x="1203" y="4692"/>
                    <a:pt x="1751" y="4597"/>
                    <a:pt x="2263" y="4442"/>
                  </a:cubicBezTo>
                  <a:cubicBezTo>
                    <a:pt x="3203" y="4168"/>
                    <a:pt x="4144" y="3644"/>
                    <a:pt x="4704" y="2811"/>
                  </a:cubicBezTo>
                  <a:lnTo>
                    <a:pt x="4573" y="2680"/>
                  </a:lnTo>
                  <a:cubicBezTo>
                    <a:pt x="4537" y="2692"/>
                    <a:pt x="4501" y="2715"/>
                    <a:pt x="4465" y="2727"/>
                  </a:cubicBezTo>
                  <a:cubicBezTo>
                    <a:pt x="4251" y="2811"/>
                    <a:pt x="4037" y="2906"/>
                    <a:pt x="3811" y="2977"/>
                  </a:cubicBezTo>
                  <a:cubicBezTo>
                    <a:pt x="3227" y="3180"/>
                    <a:pt x="2620" y="3311"/>
                    <a:pt x="2001" y="3394"/>
                  </a:cubicBezTo>
                  <a:cubicBezTo>
                    <a:pt x="1751" y="3430"/>
                    <a:pt x="1489" y="3454"/>
                    <a:pt x="1227" y="3477"/>
                  </a:cubicBezTo>
                  <a:cubicBezTo>
                    <a:pt x="1227" y="3442"/>
                    <a:pt x="1239" y="3418"/>
                    <a:pt x="1239" y="3382"/>
                  </a:cubicBezTo>
                  <a:cubicBezTo>
                    <a:pt x="1286" y="2751"/>
                    <a:pt x="1382" y="2132"/>
                    <a:pt x="1536" y="1525"/>
                  </a:cubicBezTo>
                  <a:cubicBezTo>
                    <a:pt x="1608" y="1227"/>
                    <a:pt x="1703" y="941"/>
                    <a:pt x="1810" y="656"/>
                  </a:cubicBezTo>
                  <a:cubicBezTo>
                    <a:pt x="1870" y="477"/>
                    <a:pt x="1953" y="310"/>
                    <a:pt x="2025" y="144"/>
                  </a:cubicBezTo>
                  <a:lnTo>
                    <a:pt x="18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5"/>
            <p:cNvSpPr/>
            <p:nvPr/>
          </p:nvSpPr>
          <p:spPr>
            <a:xfrm>
              <a:off x="1192416" y="1024903"/>
              <a:ext cx="30" cy="30"/>
            </a:xfrm>
            <a:custGeom>
              <a:rect b="b" l="l" r="r" t="t"/>
              <a:pathLst>
                <a:path extrusionOk="0" h="1" w="1">
                  <a:moveTo>
                    <a:pt x="1" y="0"/>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5"/>
            <p:cNvSpPr/>
            <p:nvPr/>
          </p:nvSpPr>
          <p:spPr>
            <a:xfrm>
              <a:off x="915065" y="828453"/>
              <a:ext cx="399843" cy="398357"/>
            </a:xfrm>
            <a:custGeom>
              <a:rect b="b" l="l" r="r" t="t"/>
              <a:pathLst>
                <a:path extrusionOk="0" h="13133" w="13182">
                  <a:moveTo>
                    <a:pt x="7929" y="3527"/>
                  </a:moveTo>
                  <a:cubicBezTo>
                    <a:pt x="8371" y="3527"/>
                    <a:pt x="8812" y="3697"/>
                    <a:pt x="9145" y="4036"/>
                  </a:cubicBezTo>
                  <a:cubicBezTo>
                    <a:pt x="9824" y="4703"/>
                    <a:pt x="9824" y="5799"/>
                    <a:pt x="9145" y="6477"/>
                  </a:cubicBezTo>
                  <a:cubicBezTo>
                    <a:pt x="8812" y="6811"/>
                    <a:pt x="8371" y="6977"/>
                    <a:pt x="7929" y="6977"/>
                  </a:cubicBezTo>
                  <a:cubicBezTo>
                    <a:pt x="7487" y="6977"/>
                    <a:pt x="7043" y="6811"/>
                    <a:pt x="6704" y="6477"/>
                  </a:cubicBezTo>
                  <a:cubicBezTo>
                    <a:pt x="6037" y="5799"/>
                    <a:pt x="6037" y="4703"/>
                    <a:pt x="6704" y="4036"/>
                  </a:cubicBezTo>
                  <a:cubicBezTo>
                    <a:pt x="7043" y="3697"/>
                    <a:pt x="7487" y="3527"/>
                    <a:pt x="7929" y="3527"/>
                  </a:cubicBezTo>
                  <a:close/>
                  <a:moveTo>
                    <a:pt x="12657" y="0"/>
                  </a:moveTo>
                  <a:cubicBezTo>
                    <a:pt x="10978" y="36"/>
                    <a:pt x="6847" y="345"/>
                    <a:pt x="4656" y="2536"/>
                  </a:cubicBezTo>
                  <a:cubicBezTo>
                    <a:pt x="3668" y="3536"/>
                    <a:pt x="3347" y="4048"/>
                    <a:pt x="2632" y="5179"/>
                  </a:cubicBezTo>
                  <a:cubicBezTo>
                    <a:pt x="2120" y="6001"/>
                    <a:pt x="1418" y="7120"/>
                    <a:pt x="144" y="8966"/>
                  </a:cubicBezTo>
                  <a:cubicBezTo>
                    <a:pt x="1" y="9168"/>
                    <a:pt x="25" y="9442"/>
                    <a:pt x="203" y="9620"/>
                  </a:cubicBezTo>
                  <a:lnTo>
                    <a:pt x="3561" y="12978"/>
                  </a:lnTo>
                  <a:cubicBezTo>
                    <a:pt x="3656" y="13073"/>
                    <a:pt x="3787" y="13133"/>
                    <a:pt x="3930" y="13133"/>
                  </a:cubicBezTo>
                  <a:cubicBezTo>
                    <a:pt x="4025" y="13133"/>
                    <a:pt x="4132" y="13097"/>
                    <a:pt x="4216" y="13038"/>
                  </a:cubicBezTo>
                  <a:cubicBezTo>
                    <a:pt x="6061" y="11752"/>
                    <a:pt x="7180" y="11061"/>
                    <a:pt x="7990" y="10549"/>
                  </a:cubicBezTo>
                  <a:cubicBezTo>
                    <a:pt x="9133" y="9835"/>
                    <a:pt x="9645" y="9513"/>
                    <a:pt x="10645" y="8525"/>
                  </a:cubicBezTo>
                  <a:cubicBezTo>
                    <a:pt x="12836" y="6322"/>
                    <a:pt x="13145" y="2203"/>
                    <a:pt x="13181" y="524"/>
                  </a:cubicBezTo>
                  <a:cubicBezTo>
                    <a:pt x="13181" y="393"/>
                    <a:pt x="13134" y="250"/>
                    <a:pt x="13026" y="155"/>
                  </a:cubicBezTo>
                  <a:cubicBezTo>
                    <a:pt x="12931" y="60"/>
                    <a:pt x="12800" y="0"/>
                    <a:pt x="126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 name="Google Shape;449;p35"/>
          <p:cNvSpPr/>
          <p:nvPr/>
        </p:nvSpPr>
        <p:spPr>
          <a:xfrm>
            <a:off x="1518292" y="1986386"/>
            <a:ext cx="403817" cy="460478"/>
          </a:xfrm>
          <a:custGeom>
            <a:rect b="b" l="l" r="r" t="t"/>
            <a:pathLst>
              <a:path extrusionOk="0" h="15181" w="13313">
                <a:moveTo>
                  <a:pt x="5923" y="3645"/>
                </a:moveTo>
                <a:cubicBezTo>
                  <a:pt x="6033" y="3645"/>
                  <a:pt x="6143" y="3694"/>
                  <a:pt x="6216" y="3787"/>
                </a:cubicBezTo>
                <a:cubicBezTo>
                  <a:pt x="6347" y="3941"/>
                  <a:pt x="6323" y="4191"/>
                  <a:pt x="6168" y="4322"/>
                </a:cubicBezTo>
                <a:lnTo>
                  <a:pt x="5049" y="5251"/>
                </a:lnTo>
                <a:lnTo>
                  <a:pt x="6168" y="6180"/>
                </a:lnTo>
                <a:cubicBezTo>
                  <a:pt x="6323" y="6311"/>
                  <a:pt x="6347" y="6549"/>
                  <a:pt x="6216" y="6716"/>
                </a:cubicBezTo>
                <a:cubicBezTo>
                  <a:pt x="6145" y="6811"/>
                  <a:pt x="6037" y="6846"/>
                  <a:pt x="5918" y="6846"/>
                </a:cubicBezTo>
                <a:cubicBezTo>
                  <a:pt x="5835" y="6846"/>
                  <a:pt x="5752" y="6823"/>
                  <a:pt x="5680" y="6763"/>
                </a:cubicBezTo>
                <a:lnTo>
                  <a:pt x="4204" y="5537"/>
                </a:lnTo>
                <a:cubicBezTo>
                  <a:pt x="4120" y="5465"/>
                  <a:pt x="4073" y="5358"/>
                  <a:pt x="4073" y="5251"/>
                </a:cubicBezTo>
                <a:cubicBezTo>
                  <a:pt x="4073" y="5132"/>
                  <a:pt x="4120" y="5025"/>
                  <a:pt x="4204" y="4953"/>
                </a:cubicBezTo>
                <a:lnTo>
                  <a:pt x="5680" y="3739"/>
                </a:lnTo>
                <a:cubicBezTo>
                  <a:pt x="5749" y="3676"/>
                  <a:pt x="5836" y="3645"/>
                  <a:pt x="5923" y="3645"/>
                </a:cubicBezTo>
                <a:close/>
                <a:moveTo>
                  <a:pt x="9052" y="3645"/>
                </a:moveTo>
                <a:cubicBezTo>
                  <a:pt x="9138" y="3645"/>
                  <a:pt x="9226" y="3676"/>
                  <a:pt x="9300" y="3739"/>
                </a:cubicBezTo>
                <a:lnTo>
                  <a:pt x="10764" y="4953"/>
                </a:lnTo>
                <a:cubicBezTo>
                  <a:pt x="10859" y="5025"/>
                  <a:pt x="10907" y="5132"/>
                  <a:pt x="10907" y="5251"/>
                </a:cubicBezTo>
                <a:cubicBezTo>
                  <a:pt x="10907" y="5358"/>
                  <a:pt x="10859" y="5465"/>
                  <a:pt x="10764" y="5537"/>
                </a:cubicBezTo>
                <a:lnTo>
                  <a:pt x="9300" y="6763"/>
                </a:lnTo>
                <a:cubicBezTo>
                  <a:pt x="9228" y="6823"/>
                  <a:pt x="9145" y="6846"/>
                  <a:pt x="9050" y="6846"/>
                </a:cubicBezTo>
                <a:cubicBezTo>
                  <a:pt x="8943" y="6846"/>
                  <a:pt x="8835" y="6811"/>
                  <a:pt x="8764" y="6716"/>
                </a:cubicBezTo>
                <a:cubicBezTo>
                  <a:pt x="8621" y="6549"/>
                  <a:pt x="8645" y="6311"/>
                  <a:pt x="8812" y="6180"/>
                </a:cubicBezTo>
                <a:lnTo>
                  <a:pt x="9931" y="5251"/>
                </a:lnTo>
                <a:lnTo>
                  <a:pt x="8812" y="4322"/>
                </a:lnTo>
                <a:cubicBezTo>
                  <a:pt x="8645" y="4191"/>
                  <a:pt x="8621" y="3941"/>
                  <a:pt x="8764" y="3787"/>
                </a:cubicBezTo>
                <a:cubicBezTo>
                  <a:pt x="8837" y="3694"/>
                  <a:pt x="8943" y="3645"/>
                  <a:pt x="9052" y="3645"/>
                </a:cubicBezTo>
                <a:close/>
                <a:moveTo>
                  <a:pt x="8186" y="2449"/>
                </a:moveTo>
                <a:cubicBezTo>
                  <a:pt x="8224" y="2449"/>
                  <a:pt x="8262" y="2454"/>
                  <a:pt x="8300" y="2465"/>
                </a:cubicBezTo>
                <a:cubicBezTo>
                  <a:pt x="8502" y="2513"/>
                  <a:pt x="8609" y="2727"/>
                  <a:pt x="8562" y="2929"/>
                </a:cubicBezTo>
                <a:lnTo>
                  <a:pt x="7157" y="7775"/>
                </a:lnTo>
                <a:cubicBezTo>
                  <a:pt x="7109" y="7942"/>
                  <a:pt x="6954" y="8049"/>
                  <a:pt x="6787" y="8049"/>
                </a:cubicBezTo>
                <a:cubicBezTo>
                  <a:pt x="6752" y="8049"/>
                  <a:pt x="6716" y="8049"/>
                  <a:pt x="6680" y="8037"/>
                </a:cubicBezTo>
                <a:cubicBezTo>
                  <a:pt x="6478" y="7978"/>
                  <a:pt x="6359" y="7763"/>
                  <a:pt x="6418" y="7561"/>
                </a:cubicBezTo>
                <a:lnTo>
                  <a:pt x="7823" y="2715"/>
                </a:lnTo>
                <a:cubicBezTo>
                  <a:pt x="7872" y="2550"/>
                  <a:pt x="8023" y="2449"/>
                  <a:pt x="8186" y="2449"/>
                </a:cubicBezTo>
                <a:close/>
                <a:moveTo>
                  <a:pt x="7442" y="0"/>
                </a:moveTo>
                <a:cubicBezTo>
                  <a:pt x="6121" y="0"/>
                  <a:pt x="4799" y="417"/>
                  <a:pt x="3716" y="1167"/>
                </a:cubicBezTo>
                <a:cubicBezTo>
                  <a:pt x="2561" y="1965"/>
                  <a:pt x="1751" y="3084"/>
                  <a:pt x="1370" y="4394"/>
                </a:cubicBezTo>
                <a:cubicBezTo>
                  <a:pt x="1227" y="4906"/>
                  <a:pt x="1144" y="5334"/>
                  <a:pt x="1084" y="5715"/>
                </a:cubicBezTo>
                <a:cubicBezTo>
                  <a:pt x="942" y="6501"/>
                  <a:pt x="834" y="7073"/>
                  <a:pt x="215" y="7989"/>
                </a:cubicBezTo>
                <a:cubicBezTo>
                  <a:pt x="49" y="8228"/>
                  <a:pt x="1" y="8466"/>
                  <a:pt x="60" y="8680"/>
                </a:cubicBezTo>
                <a:cubicBezTo>
                  <a:pt x="156" y="9025"/>
                  <a:pt x="477" y="9168"/>
                  <a:pt x="739" y="9287"/>
                </a:cubicBezTo>
                <a:cubicBezTo>
                  <a:pt x="834" y="9323"/>
                  <a:pt x="977" y="9394"/>
                  <a:pt x="1013" y="9430"/>
                </a:cubicBezTo>
                <a:cubicBezTo>
                  <a:pt x="1168" y="9633"/>
                  <a:pt x="1156" y="10180"/>
                  <a:pt x="1144" y="10656"/>
                </a:cubicBezTo>
                <a:cubicBezTo>
                  <a:pt x="1132" y="11347"/>
                  <a:pt x="1108" y="12061"/>
                  <a:pt x="1453" y="12585"/>
                </a:cubicBezTo>
                <a:cubicBezTo>
                  <a:pt x="1930" y="13300"/>
                  <a:pt x="2668" y="13312"/>
                  <a:pt x="3263" y="13312"/>
                </a:cubicBezTo>
                <a:cubicBezTo>
                  <a:pt x="3966" y="13323"/>
                  <a:pt x="4287" y="13323"/>
                  <a:pt x="4359" y="14097"/>
                </a:cubicBezTo>
                <a:cubicBezTo>
                  <a:pt x="4359" y="14121"/>
                  <a:pt x="4359" y="14205"/>
                  <a:pt x="4359" y="14276"/>
                </a:cubicBezTo>
                <a:cubicBezTo>
                  <a:pt x="4382" y="14788"/>
                  <a:pt x="4394" y="14859"/>
                  <a:pt x="4418" y="14931"/>
                </a:cubicBezTo>
                <a:cubicBezTo>
                  <a:pt x="4466" y="15086"/>
                  <a:pt x="4609" y="15181"/>
                  <a:pt x="4763" y="15181"/>
                </a:cubicBezTo>
                <a:lnTo>
                  <a:pt x="11312" y="15181"/>
                </a:lnTo>
                <a:cubicBezTo>
                  <a:pt x="11443" y="15181"/>
                  <a:pt x="11562" y="15121"/>
                  <a:pt x="11621" y="15014"/>
                </a:cubicBezTo>
                <a:cubicBezTo>
                  <a:pt x="11693" y="14907"/>
                  <a:pt x="11705" y="14764"/>
                  <a:pt x="11645" y="14657"/>
                </a:cubicBezTo>
                <a:cubicBezTo>
                  <a:pt x="10824" y="12942"/>
                  <a:pt x="11490" y="11192"/>
                  <a:pt x="12217" y="9335"/>
                </a:cubicBezTo>
                <a:cubicBezTo>
                  <a:pt x="12645" y="8204"/>
                  <a:pt x="13098" y="7037"/>
                  <a:pt x="13193" y="5846"/>
                </a:cubicBezTo>
                <a:cubicBezTo>
                  <a:pt x="13312" y="4489"/>
                  <a:pt x="12943" y="3287"/>
                  <a:pt x="12062" y="2191"/>
                </a:cubicBezTo>
                <a:cubicBezTo>
                  <a:pt x="10931" y="774"/>
                  <a:pt x="9288" y="0"/>
                  <a:pt x="7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35"/>
          <p:cNvGrpSpPr/>
          <p:nvPr/>
        </p:nvGrpSpPr>
        <p:grpSpPr>
          <a:xfrm>
            <a:off x="7190734" y="1989677"/>
            <a:ext cx="431782" cy="457187"/>
            <a:chOff x="-1611775" y="1332800"/>
            <a:chExt cx="469175" cy="492075"/>
          </a:xfrm>
        </p:grpSpPr>
        <p:sp>
          <p:nvSpPr>
            <p:cNvPr id="451" name="Google Shape;451;p35"/>
            <p:cNvSpPr/>
            <p:nvPr/>
          </p:nvSpPr>
          <p:spPr>
            <a:xfrm>
              <a:off x="-1581150" y="1758225"/>
              <a:ext cx="107025" cy="66650"/>
            </a:xfrm>
            <a:custGeom>
              <a:rect b="b" l="l" r="r" t="t"/>
              <a:pathLst>
                <a:path extrusionOk="0" h="2666" w="4281">
                  <a:moveTo>
                    <a:pt x="572" y="0"/>
                  </a:moveTo>
                  <a:cubicBezTo>
                    <a:pt x="516" y="0"/>
                    <a:pt x="459" y="9"/>
                    <a:pt x="404" y="29"/>
                  </a:cubicBezTo>
                  <a:cubicBezTo>
                    <a:pt x="140" y="122"/>
                    <a:pt x="0" y="417"/>
                    <a:pt x="93" y="680"/>
                  </a:cubicBezTo>
                  <a:cubicBezTo>
                    <a:pt x="357" y="1425"/>
                    <a:pt x="900" y="2030"/>
                    <a:pt x="1598" y="2371"/>
                  </a:cubicBezTo>
                  <a:cubicBezTo>
                    <a:pt x="2017" y="2573"/>
                    <a:pt x="2451" y="2666"/>
                    <a:pt x="2901" y="2666"/>
                  </a:cubicBezTo>
                  <a:cubicBezTo>
                    <a:pt x="3226" y="2666"/>
                    <a:pt x="3552" y="2619"/>
                    <a:pt x="3862" y="2511"/>
                  </a:cubicBezTo>
                  <a:cubicBezTo>
                    <a:pt x="4141" y="2417"/>
                    <a:pt x="4281" y="2123"/>
                    <a:pt x="4188" y="1859"/>
                  </a:cubicBezTo>
                  <a:cubicBezTo>
                    <a:pt x="4114" y="1651"/>
                    <a:pt x="3915" y="1520"/>
                    <a:pt x="3705" y="1520"/>
                  </a:cubicBezTo>
                  <a:cubicBezTo>
                    <a:pt x="3649" y="1520"/>
                    <a:pt x="3592" y="1529"/>
                    <a:pt x="3536" y="1549"/>
                  </a:cubicBezTo>
                  <a:cubicBezTo>
                    <a:pt x="3326" y="1621"/>
                    <a:pt x="3111" y="1657"/>
                    <a:pt x="2897" y="1657"/>
                  </a:cubicBezTo>
                  <a:cubicBezTo>
                    <a:pt x="2605" y="1657"/>
                    <a:pt x="2316" y="1590"/>
                    <a:pt x="2048" y="1456"/>
                  </a:cubicBezTo>
                  <a:cubicBezTo>
                    <a:pt x="1582" y="1239"/>
                    <a:pt x="1226" y="836"/>
                    <a:pt x="1055" y="339"/>
                  </a:cubicBezTo>
                  <a:cubicBezTo>
                    <a:pt x="981" y="131"/>
                    <a:pt x="782" y="0"/>
                    <a:pt x="5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5"/>
            <p:cNvSpPr/>
            <p:nvPr/>
          </p:nvSpPr>
          <p:spPr>
            <a:xfrm>
              <a:off x="-1303525" y="1480925"/>
              <a:ext cx="86875" cy="87275"/>
            </a:xfrm>
            <a:custGeom>
              <a:rect b="b" l="l" r="r" t="t"/>
              <a:pathLst>
                <a:path extrusionOk="0" h="3491" w="3475">
                  <a:moveTo>
                    <a:pt x="512" y="1"/>
                  </a:moveTo>
                  <a:cubicBezTo>
                    <a:pt x="233" y="1"/>
                    <a:pt x="0" y="233"/>
                    <a:pt x="0" y="512"/>
                  </a:cubicBezTo>
                  <a:cubicBezTo>
                    <a:pt x="0" y="792"/>
                    <a:pt x="233" y="1024"/>
                    <a:pt x="512" y="1024"/>
                  </a:cubicBezTo>
                  <a:cubicBezTo>
                    <a:pt x="1582" y="1024"/>
                    <a:pt x="2451" y="1908"/>
                    <a:pt x="2435" y="2978"/>
                  </a:cubicBezTo>
                  <a:cubicBezTo>
                    <a:pt x="2435" y="3258"/>
                    <a:pt x="2668" y="3490"/>
                    <a:pt x="2947" y="3490"/>
                  </a:cubicBezTo>
                  <a:cubicBezTo>
                    <a:pt x="3226" y="3490"/>
                    <a:pt x="3459" y="3273"/>
                    <a:pt x="3459" y="2994"/>
                  </a:cubicBezTo>
                  <a:cubicBezTo>
                    <a:pt x="3474" y="1350"/>
                    <a:pt x="2156" y="16"/>
                    <a:pt x="5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5"/>
            <p:cNvSpPr/>
            <p:nvPr/>
          </p:nvSpPr>
          <p:spPr>
            <a:xfrm>
              <a:off x="-1611775" y="1332800"/>
              <a:ext cx="291975" cy="424600"/>
            </a:xfrm>
            <a:custGeom>
              <a:rect b="b" l="l" r="r" t="t"/>
              <a:pathLst>
                <a:path extrusionOk="0" h="16984" w="11679">
                  <a:moveTo>
                    <a:pt x="5832" y="1288"/>
                  </a:moveTo>
                  <a:cubicBezTo>
                    <a:pt x="8654" y="1288"/>
                    <a:pt x="10391" y="2219"/>
                    <a:pt x="10391" y="2731"/>
                  </a:cubicBezTo>
                  <a:cubicBezTo>
                    <a:pt x="10391" y="3242"/>
                    <a:pt x="8654" y="4173"/>
                    <a:pt x="5832" y="4173"/>
                  </a:cubicBezTo>
                  <a:cubicBezTo>
                    <a:pt x="3009" y="4173"/>
                    <a:pt x="1287" y="3242"/>
                    <a:pt x="1287" y="2731"/>
                  </a:cubicBezTo>
                  <a:cubicBezTo>
                    <a:pt x="1287" y="2219"/>
                    <a:pt x="3009" y="1288"/>
                    <a:pt x="5832" y="1288"/>
                  </a:cubicBezTo>
                  <a:close/>
                  <a:moveTo>
                    <a:pt x="10097" y="5771"/>
                  </a:moveTo>
                  <a:cubicBezTo>
                    <a:pt x="10283" y="5926"/>
                    <a:pt x="10391" y="6081"/>
                    <a:pt x="10391" y="6205"/>
                  </a:cubicBezTo>
                  <a:cubicBezTo>
                    <a:pt x="10391" y="6701"/>
                    <a:pt x="8654" y="7632"/>
                    <a:pt x="5832" y="7632"/>
                  </a:cubicBezTo>
                  <a:cubicBezTo>
                    <a:pt x="3009" y="7632"/>
                    <a:pt x="1287" y="6701"/>
                    <a:pt x="1287" y="6205"/>
                  </a:cubicBezTo>
                  <a:cubicBezTo>
                    <a:pt x="1287" y="6081"/>
                    <a:pt x="1380" y="5926"/>
                    <a:pt x="1582" y="5771"/>
                  </a:cubicBezTo>
                  <a:cubicBezTo>
                    <a:pt x="2714" y="6313"/>
                    <a:pt x="4312" y="6593"/>
                    <a:pt x="5832" y="6593"/>
                  </a:cubicBezTo>
                  <a:cubicBezTo>
                    <a:pt x="7367" y="6593"/>
                    <a:pt x="8949" y="6313"/>
                    <a:pt x="10097" y="5771"/>
                  </a:cubicBezTo>
                  <a:close/>
                  <a:moveTo>
                    <a:pt x="5832" y="1"/>
                  </a:moveTo>
                  <a:cubicBezTo>
                    <a:pt x="3009" y="1"/>
                    <a:pt x="0" y="963"/>
                    <a:pt x="0" y="2731"/>
                  </a:cubicBezTo>
                  <a:lnTo>
                    <a:pt x="0" y="4127"/>
                  </a:lnTo>
                  <a:lnTo>
                    <a:pt x="0" y="4158"/>
                  </a:lnTo>
                  <a:cubicBezTo>
                    <a:pt x="62" y="4483"/>
                    <a:pt x="233" y="4778"/>
                    <a:pt x="496" y="5042"/>
                  </a:cubicBezTo>
                  <a:cubicBezTo>
                    <a:pt x="171" y="5383"/>
                    <a:pt x="0" y="5755"/>
                    <a:pt x="0" y="6189"/>
                  </a:cubicBezTo>
                  <a:lnTo>
                    <a:pt x="0" y="7601"/>
                  </a:lnTo>
                  <a:lnTo>
                    <a:pt x="0" y="7632"/>
                  </a:lnTo>
                  <a:cubicBezTo>
                    <a:pt x="62" y="7957"/>
                    <a:pt x="233" y="8252"/>
                    <a:pt x="496" y="8500"/>
                  </a:cubicBezTo>
                  <a:cubicBezTo>
                    <a:pt x="171" y="8841"/>
                    <a:pt x="0" y="9229"/>
                    <a:pt x="0" y="9663"/>
                  </a:cubicBezTo>
                  <a:lnTo>
                    <a:pt x="0" y="11059"/>
                  </a:lnTo>
                  <a:lnTo>
                    <a:pt x="0" y="11090"/>
                  </a:lnTo>
                  <a:cubicBezTo>
                    <a:pt x="62" y="11416"/>
                    <a:pt x="233" y="11711"/>
                    <a:pt x="496" y="11974"/>
                  </a:cubicBezTo>
                  <a:cubicBezTo>
                    <a:pt x="171" y="12300"/>
                    <a:pt x="0" y="12688"/>
                    <a:pt x="0" y="13122"/>
                  </a:cubicBezTo>
                  <a:lnTo>
                    <a:pt x="0" y="14533"/>
                  </a:lnTo>
                  <a:lnTo>
                    <a:pt x="0" y="14564"/>
                  </a:lnTo>
                  <a:cubicBezTo>
                    <a:pt x="310" y="16100"/>
                    <a:pt x="3009" y="16937"/>
                    <a:pt x="5583" y="16984"/>
                  </a:cubicBezTo>
                  <a:cubicBezTo>
                    <a:pt x="5692" y="16875"/>
                    <a:pt x="5832" y="16782"/>
                    <a:pt x="5971" y="16705"/>
                  </a:cubicBezTo>
                  <a:lnTo>
                    <a:pt x="5971" y="14564"/>
                  </a:lnTo>
                  <a:lnTo>
                    <a:pt x="5832" y="14564"/>
                  </a:lnTo>
                  <a:cubicBezTo>
                    <a:pt x="3009" y="14564"/>
                    <a:pt x="1287" y="13634"/>
                    <a:pt x="1287" y="13122"/>
                  </a:cubicBezTo>
                  <a:cubicBezTo>
                    <a:pt x="1287" y="13014"/>
                    <a:pt x="1380" y="12858"/>
                    <a:pt x="1582" y="12703"/>
                  </a:cubicBezTo>
                  <a:cubicBezTo>
                    <a:pt x="2714" y="13246"/>
                    <a:pt x="4312" y="13525"/>
                    <a:pt x="5832" y="13525"/>
                  </a:cubicBezTo>
                  <a:lnTo>
                    <a:pt x="5971" y="13525"/>
                  </a:lnTo>
                  <a:lnTo>
                    <a:pt x="5971" y="11090"/>
                  </a:lnTo>
                  <a:cubicBezTo>
                    <a:pt x="5925" y="11090"/>
                    <a:pt x="5878" y="11106"/>
                    <a:pt x="5832" y="11106"/>
                  </a:cubicBezTo>
                  <a:cubicBezTo>
                    <a:pt x="3009" y="11106"/>
                    <a:pt x="1287" y="10175"/>
                    <a:pt x="1287" y="9663"/>
                  </a:cubicBezTo>
                  <a:cubicBezTo>
                    <a:pt x="1287" y="9539"/>
                    <a:pt x="1380" y="9400"/>
                    <a:pt x="1582" y="9245"/>
                  </a:cubicBezTo>
                  <a:cubicBezTo>
                    <a:pt x="2714" y="9772"/>
                    <a:pt x="4312" y="10051"/>
                    <a:pt x="5832" y="10051"/>
                  </a:cubicBezTo>
                  <a:lnTo>
                    <a:pt x="6142" y="10051"/>
                  </a:lnTo>
                  <a:cubicBezTo>
                    <a:pt x="6343" y="9741"/>
                    <a:pt x="6700" y="9524"/>
                    <a:pt x="7103" y="9524"/>
                  </a:cubicBezTo>
                  <a:lnTo>
                    <a:pt x="9368" y="9524"/>
                  </a:lnTo>
                  <a:cubicBezTo>
                    <a:pt x="9616" y="9446"/>
                    <a:pt x="9864" y="9353"/>
                    <a:pt x="10097" y="9245"/>
                  </a:cubicBezTo>
                  <a:cubicBezTo>
                    <a:pt x="10221" y="9338"/>
                    <a:pt x="10314" y="9446"/>
                    <a:pt x="10360" y="9524"/>
                  </a:cubicBezTo>
                  <a:lnTo>
                    <a:pt x="11679" y="9524"/>
                  </a:lnTo>
                  <a:cubicBezTo>
                    <a:pt x="11632" y="9152"/>
                    <a:pt x="11462" y="8810"/>
                    <a:pt x="11182" y="8516"/>
                  </a:cubicBezTo>
                  <a:cubicBezTo>
                    <a:pt x="11431" y="8252"/>
                    <a:pt x="11617" y="7957"/>
                    <a:pt x="11679" y="7632"/>
                  </a:cubicBezTo>
                  <a:lnTo>
                    <a:pt x="11679" y="6189"/>
                  </a:lnTo>
                  <a:cubicBezTo>
                    <a:pt x="11679" y="5771"/>
                    <a:pt x="11493" y="5383"/>
                    <a:pt x="11182" y="5042"/>
                  </a:cubicBezTo>
                  <a:cubicBezTo>
                    <a:pt x="11431" y="4778"/>
                    <a:pt x="11617" y="4483"/>
                    <a:pt x="11679" y="4158"/>
                  </a:cubicBezTo>
                  <a:lnTo>
                    <a:pt x="11679" y="2731"/>
                  </a:lnTo>
                  <a:cubicBezTo>
                    <a:pt x="11679" y="963"/>
                    <a:pt x="8670" y="1"/>
                    <a:pt x="58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5"/>
            <p:cNvSpPr/>
            <p:nvPr/>
          </p:nvSpPr>
          <p:spPr>
            <a:xfrm>
              <a:off x="-1466375" y="1586775"/>
              <a:ext cx="323775" cy="214850"/>
            </a:xfrm>
            <a:custGeom>
              <a:rect b="b" l="l" r="r" t="t"/>
              <a:pathLst>
                <a:path extrusionOk="0" h="8594" w="12951">
                  <a:moveTo>
                    <a:pt x="10965" y="1086"/>
                  </a:moveTo>
                  <a:lnTo>
                    <a:pt x="10965" y="7104"/>
                  </a:lnTo>
                  <a:lnTo>
                    <a:pt x="1970" y="7104"/>
                  </a:lnTo>
                  <a:lnTo>
                    <a:pt x="1970" y="1086"/>
                  </a:lnTo>
                  <a:close/>
                  <a:moveTo>
                    <a:pt x="1287" y="1"/>
                  </a:moveTo>
                  <a:cubicBezTo>
                    <a:pt x="1008" y="1"/>
                    <a:pt x="791" y="233"/>
                    <a:pt x="791" y="497"/>
                  </a:cubicBezTo>
                  <a:lnTo>
                    <a:pt x="791" y="7011"/>
                  </a:lnTo>
                  <a:lnTo>
                    <a:pt x="589" y="7058"/>
                  </a:lnTo>
                  <a:cubicBezTo>
                    <a:pt x="248" y="7151"/>
                    <a:pt x="0" y="7461"/>
                    <a:pt x="0" y="7818"/>
                  </a:cubicBezTo>
                  <a:cubicBezTo>
                    <a:pt x="0" y="8252"/>
                    <a:pt x="341" y="8593"/>
                    <a:pt x="776" y="8593"/>
                  </a:cubicBezTo>
                  <a:lnTo>
                    <a:pt x="12175" y="8593"/>
                  </a:lnTo>
                  <a:cubicBezTo>
                    <a:pt x="12609" y="8593"/>
                    <a:pt x="12951" y="8252"/>
                    <a:pt x="12951" y="7818"/>
                  </a:cubicBezTo>
                  <a:cubicBezTo>
                    <a:pt x="12951" y="7461"/>
                    <a:pt x="12702" y="7151"/>
                    <a:pt x="12346" y="7058"/>
                  </a:cubicBezTo>
                  <a:lnTo>
                    <a:pt x="12160" y="7011"/>
                  </a:lnTo>
                  <a:lnTo>
                    <a:pt x="12160" y="497"/>
                  </a:lnTo>
                  <a:cubicBezTo>
                    <a:pt x="12160" y="233"/>
                    <a:pt x="11942" y="1"/>
                    <a:pt x="116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